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57" r:id="rId4"/>
    <p:sldId id="295" r:id="rId5"/>
    <p:sldId id="297" r:id="rId6"/>
    <p:sldId id="288" r:id="rId7"/>
    <p:sldId id="300" r:id="rId8"/>
    <p:sldId id="311" r:id="rId9"/>
    <p:sldId id="264" r:id="rId10"/>
    <p:sldId id="302" r:id="rId11"/>
    <p:sldId id="261" r:id="rId12"/>
    <p:sldId id="301" r:id="rId13"/>
    <p:sldId id="262" r:id="rId14"/>
    <p:sldId id="309" r:id="rId15"/>
    <p:sldId id="307" r:id="rId16"/>
    <p:sldId id="308" r:id="rId17"/>
    <p:sldId id="310" r:id="rId18"/>
    <p:sldId id="312" r:id="rId19"/>
    <p:sldId id="263" r:id="rId20"/>
    <p:sldId id="314" r:id="rId21"/>
    <p:sldId id="315" r:id="rId22"/>
    <p:sldId id="296" r:id="rId23"/>
    <p:sldId id="316" r:id="rId24"/>
    <p:sldId id="278" r:id="rId25"/>
  </p:sldIdLst>
  <p:sldSz cx="9144000" cy="5143500" type="screen16x9"/>
  <p:notesSz cx="6858000" cy="9144000"/>
  <p:embeddedFontLst>
    <p:embeddedFont>
      <p:font typeface="Encode Sans" panose="020B0604020202020204" charset="0"/>
      <p:regular r:id="rId28"/>
      <p:bold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Black" panose="020F0502020204030203" pitchFamily="34" charset="0"/>
      <p:bold r:id="rId34"/>
      <p:boldItalic r:id="rId35"/>
    </p:embeddedFont>
    <p:embeddedFont>
      <p:font typeface="Lato Light" panose="020F050202020403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4656"/>
    <a:srgbClr val="FF7010"/>
    <a:srgbClr val="FFCC99"/>
    <a:srgbClr val="F2A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2AB18-EBC2-4A0A-B548-D72C7B8C02C5}" v="140" dt="2024-12-08T20:51:08.819"/>
  </p1510:revLst>
</p1510:revInfo>
</file>

<file path=ppt/tableStyles.xml><?xml version="1.0" encoding="utf-8"?>
<a:tblStyleLst xmlns:a="http://schemas.openxmlformats.org/drawingml/2006/main" def="{FF2F3157-792A-4E65-9C96-5D78644276CD}">
  <a:tblStyle styleId="{FF2F3157-792A-4E65-9C96-5D78644276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36F2D2-2AE4-4355-BA0F-78DC3868A9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 Pazouki" userId="968db6691171f5fc" providerId="LiveId" clId="{A902AB18-EBC2-4A0A-B548-D72C7B8C02C5}"/>
    <pc:docChg chg="undo redo custSel addSld delSld modSld sldOrd">
      <pc:chgData name="Zara Pazouki" userId="968db6691171f5fc" providerId="LiveId" clId="{A902AB18-EBC2-4A0A-B548-D72C7B8C02C5}" dt="2024-12-08T20:54:37.396" v="1965" actId="1036"/>
      <pc:docMkLst>
        <pc:docMk/>
      </pc:docMkLst>
      <pc:sldChg chg="addSp delSp modSp mod">
        <pc:chgData name="Zara Pazouki" userId="968db6691171f5fc" providerId="LiveId" clId="{A902AB18-EBC2-4A0A-B548-D72C7B8C02C5}" dt="2024-12-08T19:59:36.679" v="1841" actId="1076"/>
        <pc:sldMkLst>
          <pc:docMk/>
          <pc:sldMk cId="0" sldId="256"/>
        </pc:sldMkLst>
        <pc:spChg chg="mod">
          <ac:chgData name="Zara Pazouki" userId="968db6691171f5fc" providerId="LiveId" clId="{A902AB18-EBC2-4A0A-B548-D72C7B8C02C5}" dt="2024-12-08T19:59:36.679" v="1841" actId="1076"/>
          <ac:spMkLst>
            <pc:docMk/>
            <pc:sldMk cId="0" sldId="256"/>
            <ac:spMk id="82" creationId="{00000000-0000-0000-0000-000000000000}"/>
          </ac:spMkLst>
        </pc:spChg>
        <pc:picChg chg="add del mod">
          <ac:chgData name="Zara Pazouki" userId="968db6691171f5fc" providerId="LiveId" clId="{A902AB18-EBC2-4A0A-B548-D72C7B8C02C5}" dt="2024-12-05T23:29:39.595" v="321" actId="478"/>
          <ac:picMkLst>
            <pc:docMk/>
            <pc:sldMk cId="0" sldId="256"/>
            <ac:picMk id="4" creationId="{7D91C77D-9A41-819D-10E6-4112A8C3FE9B}"/>
          </ac:picMkLst>
        </pc:picChg>
        <pc:picChg chg="add del mod">
          <ac:chgData name="Zara Pazouki" userId="968db6691171f5fc" providerId="LiveId" clId="{A902AB18-EBC2-4A0A-B548-D72C7B8C02C5}" dt="2024-12-05T23:31:11.052" v="325" actId="478"/>
          <ac:picMkLst>
            <pc:docMk/>
            <pc:sldMk cId="0" sldId="256"/>
            <ac:picMk id="6" creationId="{340CDFA7-482F-2701-497A-A49902091EE8}"/>
          </ac:picMkLst>
        </pc:picChg>
      </pc:sldChg>
      <pc:sldChg chg="addSp modSp mod">
        <pc:chgData name="Zara Pazouki" userId="968db6691171f5fc" providerId="LiveId" clId="{A902AB18-EBC2-4A0A-B548-D72C7B8C02C5}" dt="2024-12-08T02:22:51.514" v="1747" actId="1076"/>
        <pc:sldMkLst>
          <pc:docMk/>
          <pc:sldMk cId="0" sldId="257"/>
        </pc:sldMkLst>
        <pc:spChg chg="mod">
          <ac:chgData name="Zara Pazouki" userId="968db6691171f5fc" providerId="LiveId" clId="{A902AB18-EBC2-4A0A-B548-D72C7B8C02C5}" dt="2024-12-08T02:22:51.514" v="1747" actId="1076"/>
          <ac:spMkLst>
            <pc:docMk/>
            <pc:sldMk cId="0" sldId="257"/>
            <ac:spMk id="21" creationId="{261DCCD8-8BA0-27E8-88EA-057C5E0CBDDD}"/>
          </ac:spMkLst>
        </pc:spChg>
        <pc:spChg chg="mod">
          <ac:chgData name="Zara Pazouki" userId="968db6691171f5fc" providerId="LiveId" clId="{A902AB18-EBC2-4A0A-B548-D72C7B8C02C5}" dt="2024-12-06T03:26:31.372" v="1548" actId="1076"/>
          <ac:spMkLst>
            <pc:docMk/>
            <pc:sldMk cId="0" sldId="257"/>
            <ac:spMk id="23" creationId="{ED0AC982-D905-03E1-14FD-C63A092818E5}"/>
          </ac:spMkLst>
        </pc:spChg>
        <pc:picChg chg="add mod ord">
          <ac:chgData name="Zara Pazouki" userId="968db6691171f5fc" providerId="LiveId" clId="{A902AB18-EBC2-4A0A-B548-D72C7B8C02C5}" dt="2024-12-06T03:26:22.044" v="1547" actId="1036"/>
          <ac:picMkLst>
            <pc:docMk/>
            <pc:sldMk cId="0" sldId="257"/>
            <ac:picMk id="3" creationId="{7B36B140-75AE-F1F2-9B98-14144357DEBB}"/>
          </ac:picMkLst>
        </pc:picChg>
        <pc:picChg chg="mod">
          <ac:chgData name="Zara Pazouki" userId="968db6691171f5fc" providerId="LiveId" clId="{A902AB18-EBC2-4A0A-B548-D72C7B8C02C5}" dt="2024-12-06T03:24:20.635" v="1510" actId="1076"/>
          <ac:picMkLst>
            <pc:docMk/>
            <pc:sldMk cId="0" sldId="257"/>
            <ac:picMk id="19" creationId="{2D410930-0C35-0D1A-8FD9-010A9BA3CD41}"/>
          </ac:picMkLst>
        </pc:picChg>
      </pc:sldChg>
      <pc:sldChg chg="modSp mod">
        <pc:chgData name="Zara Pazouki" userId="968db6691171f5fc" providerId="LiveId" clId="{A902AB18-EBC2-4A0A-B548-D72C7B8C02C5}" dt="2024-12-06T03:18:47.583" v="1484" actId="14100"/>
        <pc:sldMkLst>
          <pc:docMk/>
          <pc:sldMk cId="0" sldId="258"/>
        </pc:sldMkLst>
        <pc:spChg chg="mod">
          <ac:chgData name="Zara Pazouki" userId="968db6691171f5fc" providerId="LiveId" clId="{A902AB18-EBC2-4A0A-B548-D72C7B8C02C5}" dt="2024-12-06T03:18:17.064" v="1478" actId="1076"/>
          <ac:spMkLst>
            <pc:docMk/>
            <pc:sldMk cId="0" sldId="258"/>
            <ac:spMk id="9" creationId="{B84C3D7E-D1E7-6B6D-748A-080A403BED1E}"/>
          </ac:spMkLst>
        </pc:spChg>
        <pc:spChg chg="mod">
          <ac:chgData name="Zara Pazouki" userId="968db6691171f5fc" providerId="LiveId" clId="{A902AB18-EBC2-4A0A-B548-D72C7B8C02C5}" dt="2024-12-06T03:18:14.545" v="1477" actId="1076"/>
          <ac:spMkLst>
            <pc:docMk/>
            <pc:sldMk cId="0" sldId="258"/>
            <ac:spMk id="10" creationId="{6723C17B-4E28-239B-A20C-4EBEA0FB0CDA}"/>
          </ac:spMkLst>
        </pc:spChg>
        <pc:spChg chg="mod">
          <ac:chgData name="Zara Pazouki" userId="968db6691171f5fc" providerId="LiveId" clId="{A902AB18-EBC2-4A0A-B548-D72C7B8C02C5}" dt="2024-12-06T03:18:11.587" v="1476" actId="1076"/>
          <ac:spMkLst>
            <pc:docMk/>
            <pc:sldMk cId="0" sldId="258"/>
            <ac:spMk id="11" creationId="{676B67A1-836B-39AD-DE07-D625B8248997}"/>
          </ac:spMkLst>
        </pc:spChg>
        <pc:spChg chg="mod">
          <ac:chgData name="Zara Pazouki" userId="968db6691171f5fc" providerId="LiveId" clId="{A902AB18-EBC2-4A0A-B548-D72C7B8C02C5}" dt="2024-12-06T03:18:04.193" v="1474" actId="1038"/>
          <ac:spMkLst>
            <pc:docMk/>
            <pc:sldMk cId="0" sldId="258"/>
            <ac:spMk id="12" creationId="{978BE33D-B572-8A0A-1A30-C65E1ACF699B}"/>
          </ac:spMkLst>
        </pc:spChg>
        <pc:spChg chg="mod">
          <ac:chgData name="Zara Pazouki" userId="968db6691171f5fc" providerId="LiveId" clId="{A902AB18-EBC2-4A0A-B548-D72C7B8C02C5}" dt="2024-12-06T03:18:09.030" v="1475" actId="1076"/>
          <ac:spMkLst>
            <pc:docMk/>
            <pc:sldMk cId="0" sldId="258"/>
            <ac:spMk id="13" creationId="{B7C25FE2-C868-CE8C-8E0B-4EB2C44E1E80}"/>
          </ac:spMkLst>
        </pc:spChg>
        <pc:picChg chg="mod">
          <ac:chgData name="Zara Pazouki" userId="968db6691171f5fc" providerId="LiveId" clId="{A902AB18-EBC2-4A0A-B548-D72C7B8C02C5}" dt="2024-12-06T03:17:24.561" v="1430" actId="1038"/>
          <ac:picMkLst>
            <pc:docMk/>
            <pc:sldMk cId="0" sldId="258"/>
            <ac:picMk id="4" creationId="{337CF4FC-EE51-5597-199C-D0CD6187FCAF}"/>
          </ac:picMkLst>
        </pc:picChg>
        <pc:picChg chg="mod">
          <ac:chgData name="Zara Pazouki" userId="968db6691171f5fc" providerId="LiveId" clId="{A902AB18-EBC2-4A0A-B548-D72C7B8C02C5}" dt="2024-12-06T03:17:12.973" v="1404" actId="1038"/>
          <ac:picMkLst>
            <pc:docMk/>
            <pc:sldMk cId="0" sldId="258"/>
            <ac:picMk id="6" creationId="{DB427784-1D8C-BC92-9AA9-6F12A142D44A}"/>
          </ac:picMkLst>
        </pc:picChg>
        <pc:picChg chg="mod">
          <ac:chgData name="Zara Pazouki" userId="968db6691171f5fc" providerId="LiveId" clId="{A902AB18-EBC2-4A0A-B548-D72C7B8C02C5}" dt="2024-12-06T03:18:47.583" v="1484" actId="14100"/>
          <ac:picMkLst>
            <pc:docMk/>
            <pc:sldMk cId="0" sldId="258"/>
            <ac:picMk id="7" creationId="{C6E67DC4-9CFB-227A-95D9-5D5092C9864F}"/>
          </ac:picMkLst>
        </pc:picChg>
        <pc:picChg chg="mod">
          <ac:chgData name="Zara Pazouki" userId="968db6691171f5fc" providerId="LiveId" clId="{A902AB18-EBC2-4A0A-B548-D72C7B8C02C5}" dt="2024-12-06T03:16:59.558" v="1364" actId="1038"/>
          <ac:picMkLst>
            <pc:docMk/>
            <pc:sldMk cId="0" sldId="258"/>
            <ac:picMk id="8" creationId="{70249619-B7C8-D97C-10FC-16D00152B911}"/>
          </ac:picMkLst>
        </pc:picChg>
        <pc:picChg chg="mod">
          <ac:chgData name="Zara Pazouki" userId="968db6691171f5fc" providerId="LiveId" clId="{A902AB18-EBC2-4A0A-B548-D72C7B8C02C5}" dt="2024-12-06T03:18:28.909" v="1480" actId="14100"/>
          <ac:picMkLst>
            <pc:docMk/>
            <pc:sldMk cId="0" sldId="258"/>
            <ac:picMk id="22" creationId="{7098B45D-B3FB-92FA-5E67-4DDAAF7C3826}"/>
          </ac:picMkLst>
        </pc:picChg>
      </pc:sldChg>
      <pc:sldChg chg="addSp delSp modSp del mod">
        <pc:chgData name="Zara Pazouki" userId="968db6691171f5fc" providerId="LiveId" clId="{A902AB18-EBC2-4A0A-B548-D72C7B8C02C5}" dt="2024-12-08T19:41:23.073" v="1825" actId="47"/>
        <pc:sldMkLst>
          <pc:docMk/>
          <pc:sldMk cId="0" sldId="259"/>
        </pc:sldMkLst>
        <pc:spChg chg="add del mod ord">
          <ac:chgData name="Zara Pazouki" userId="968db6691171f5fc" providerId="LiveId" clId="{A902AB18-EBC2-4A0A-B548-D72C7B8C02C5}" dt="2024-12-08T19:32:28.695" v="1790" actId="478"/>
          <ac:spMkLst>
            <pc:docMk/>
            <pc:sldMk cId="0" sldId="259"/>
            <ac:spMk id="3" creationId="{7D7A1F4B-0962-A615-B78F-4CA72DD4F427}"/>
          </ac:spMkLst>
        </pc:spChg>
        <pc:spChg chg="add mod">
          <ac:chgData name="Zara Pazouki" userId="968db6691171f5fc" providerId="LiveId" clId="{A902AB18-EBC2-4A0A-B548-D72C7B8C02C5}" dt="2024-12-08T19:32:36.374" v="1793" actId="1076"/>
          <ac:spMkLst>
            <pc:docMk/>
            <pc:sldMk cId="0" sldId="259"/>
            <ac:spMk id="4" creationId="{787DF1AB-EA81-F485-57D7-DD85D84620A2}"/>
          </ac:spMkLst>
        </pc:spChg>
        <pc:spChg chg="del mod">
          <ac:chgData name="Zara Pazouki" userId="968db6691171f5fc" providerId="LiveId" clId="{A902AB18-EBC2-4A0A-B548-D72C7B8C02C5}" dt="2024-12-08T19:31:12.475" v="1778" actId="478"/>
          <ac:spMkLst>
            <pc:docMk/>
            <pc:sldMk cId="0" sldId="259"/>
            <ac:spMk id="7" creationId="{13F6B370-5C49-003B-4630-FE863F54C7EC}"/>
          </ac:spMkLst>
        </pc:spChg>
        <pc:spChg chg="mod">
          <ac:chgData name="Zara Pazouki" userId="968db6691171f5fc" providerId="LiveId" clId="{A902AB18-EBC2-4A0A-B548-D72C7B8C02C5}" dt="2024-12-06T04:05:27.945" v="1703" actId="1076"/>
          <ac:spMkLst>
            <pc:docMk/>
            <pc:sldMk cId="0" sldId="259"/>
            <ac:spMk id="9" creationId="{D12734A6-6169-12E4-667A-C947CCB84E9B}"/>
          </ac:spMkLst>
        </pc:spChg>
        <pc:picChg chg="mod">
          <ac:chgData name="Zara Pazouki" userId="968db6691171f5fc" providerId="LiveId" clId="{A902AB18-EBC2-4A0A-B548-D72C7B8C02C5}" dt="2024-12-06T04:05:20.760" v="1702" actId="1076"/>
          <ac:picMkLst>
            <pc:docMk/>
            <pc:sldMk cId="0" sldId="259"/>
            <ac:picMk id="2" creationId="{D8F4832B-E3EB-72AD-25AE-238E9B905D5B}"/>
          </ac:picMkLst>
        </pc:picChg>
      </pc:sldChg>
      <pc:sldChg chg="modSp mod">
        <pc:chgData name="Zara Pazouki" userId="968db6691171f5fc" providerId="LiveId" clId="{A902AB18-EBC2-4A0A-B548-D72C7B8C02C5}" dt="2024-12-06T03:29:39.273" v="1564" actId="1076"/>
        <pc:sldMkLst>
          <pc:docMk/>
          <pc:sldMk cId="0" sldId="261"/>
        </pc:sldMkLst>
        <pc:spChg chg="mod">
          <ac:chgData name="Zara Pazouki" userId="968db6691171f5fc" providerId="LiveId" clId="{A902AB18-EBC2-4A0A-B548-D72C7B8C02C5}" dt="2024-12-06T03:29:39.273" v="1564" actId="1076"/>
          <ac:spMkLst>
            <pc:docMk/>
            <pc:sldMk cId="0" sldId="261"/>
            <ac:spMk id="8" creationId="{3966F7EA-E20E-73E3-4064-A23330734EFB}"/>
          </ac:spMkLst>
        </pc:spChg>
        <pc:picChg chg="mod">
          <ac:chgData name="Zara Pazouki" userId="968db6691171f5fc" providerId="LiveId" clId="{A902AB18-EBC2-4A0A-B548-D72C7B8C02C5}" dt="2024-12-06T03:29:27.149" v="1562" actId="1076"/>
          <ac:picMkLst>
            <pc:docMk/>
            <pc:sldMk cId="0" sldId="261"/>
            <ac:picMk id="4" creationId="{F10B96AC-7895-1DA4-70C8-C36324939477}"/>
          </ac:picMkLst>
        </pc:picChg>
      </pc:sldChg>
      <pc:sldChg chg="modSp mod">
        <pc:chgData name="Zara Pazouki" userId="968db6691171f5fc" providerId="LiveId" clId="{A902AB18-EBC2-4A0A-B548-D72C7B8C02C5}" dt="2024-12-06T03:30:45.310" v="1586" actId="1035"/>
        <pc:sldMkLst>
          <pc:docMk/>
          <pc:sldMk cId="0" sldId="262"/>
        </pc:sldMkLst>
        <pc:spChg chg="mod">
          <ac:chgData name="Zara Pazouki" userId="968db6691171f5fc" providerId="LiveId" clId="{A902AB18-EBC2-4A0A-B548-D72C7B8C02C5}" dt="2024-12-06T03:30:41.357" v="1581" actId="1076"/>
          <ac:spMkLst>
            <pc:docMk/>
            <pc:sldMk cId="0" sldId="262"/>
            <ac:spMk id="4" creationId="{B5014BB9-6970-2AB1-5F0B-102BA0B64BC2}"/>
          </ac:spMkLst>
        </pc:spChg>
        <pc:picChg chg="mod">
          <ac:chgData name="Zara Pazouki" userId="968db6691171f5fc" providerId="LiveId" clId="{A902AB18-EBC2-4A0A-B548-D72C7B8C02C5}" dt="2024-12-06T03:30:37.974" v="1580" actId="14100"/>
          <ac:picMkLst>
            <pc:docMk/>
            <pc:sldMk cId="0" sldId="262"/>
            <ac:picMk id="2" creationId="{0903855E-5669-119C-CBA4-D40887312AC2}"/>
          </ac:picMkLst>
        </pc:picChg>
        <pc:picChg chg="mod">
          <ac:chgData name="Zara Pazouki" userId="968db6691171f5fc" providerId="LiveId" clId="{A902AB18-EBC2-4A0A-B548-D72C7B8C02C5}" dt="2024-12-06T03:30:45.310" v="1586" actId="1035"/>
          <ac:picMkLst>
            <pc:docMk/>
            <pc:sldMk cId="0" sldId="262"/>
            <ac:picMk id="8" creationId="{346A3DEE-D258-6852-56F6-1CD1D18C180F}"/>
          </ac:picMkLst>
        </pc:picChg>
      </pc:sldChg>
      <pc:sldChg chg="addSp delSp modSp mod ord">
        <pc:chgData name="Zara Pazouki" userId="968db6691171f5fc" providerId="LiveId" clId="{A902AB18-EBC2-4A0A-B548-D72C7B8C02C5}" dt="2024-12-06T03:33:06.231" v="1625" actId="1076"/>
        <pc:sldMkLst>
          <pc:docMk/>
          <pc:sldMk cId="0" sldId="263"/>
        </pc:sldMkLst>
        <pc:spChg chg="add del mod">
          <ac:chgData name="Zara Pazouki" userId="968db6691171f5fc" providerId="LiveId" clId="{A902AB18-EBC2-4A0A-B548-D72C7B8C02C5}" dt="2024-12-05T23:25:33.285" v="305" actId="478"/>
          <ac:spMkLst>
            <pc:docMk/>
            <pc:sldMk cId="0" sldId="263"/>
            <ac:spMk id="3" creationId="{0B1451D8-754D-BE71-51ED-F5D6C091EF74}"/>
          </ac:spMkLst>
        </pc:spChg>
        <pc:spChg chg="add del mod">
          <ac:chgData name="Zara Pazouki" userId="968db6691171f5fc" providerId="LiveId" clId="{A902AB18-EBC2-4A0A-B548-D72C7B8C02C5}" dt="2024-12-05T23:25:31.643" v="304" actId="478"/>
          <ac:spMkLst>
            <pc:docMk/>
            <pc:sldMk cId="0" sldId="263"/>
            <ac:spMk id="5" creationId="{90A79BBC-CF37-7363-B931-A1CE53A90588}"/>
          </ac:spMkLst>
        </pc:spChg>
        <pc:spChg chg="add del mod">
          <ac:chgData name="Zara Pazouki" userId="968db6691171f5fc" providerId="LiveId" clId="{A902AB18-EBC2-4A0A-B548-D72C7B8C02C5}" dt="2024-12-05T23:25:36.516" v="307" actId="478"/>
          <ac:spMkLst>
            <pc:docMk/>
            <pc:sldMk cId="0" sldId="263"/>
            <ac:spMk id="7" creationId="{0942080B-8CC4-0DC7-E1DF-88FB40220A85}"/>
          </ac:spMkLst>
        </pc:spChg>
        <pc:spChg chg="add mod">
          <ac:chgData name="Zara Pazouki" userId="968db6691171f5fc" providerId="LiveId" clId="{A902AB18-EBC2-4A0A-B548-D72C7B8C02C5}" dt="2024-12-06T03:33:06.231" v="1625" actId="1076"/>
          <ac:spMkLst>
            <pc:docMk/>
            <pc:sldMk cId="0" sldId="263"/>
            <ac:spMk id="10" creationId="{0F18C853-E9F5-4D09-7287-41874C22668D}"/>
          </ac:spMkLst>
        </pc:spChg>
        <pc:spChg chg="add del mod">
          <ac:chgData name="Zara Pazouki" userId="968db6691171f5fc" providerId="LiveId" clId="{A902AB18-EBC2-4A0A-B548-D72C7B8C02C5}" dt="2024-12-06T02:31:30.907" v="1042" actId="478"/>
          <ac:spMkLst>
            <pc:docMk/>
            <pc:sldMk cId="0" sldId="263"/>
            <ac:spMk id="11" creationId="{3C151A0B-C89D-765A-3F83-4FAF39F2D7D0}"/>
          </ac:spMkLst>
        </pc:spChg>
        <pc:spChg chg="add del mod">
          <ac:chgData name="Zara Pazouki" userId="968db6691171f5fc" providerId="LiveId" clId="{A902AB18-EBC2-4A0A-B548-D72C7B8C02C5}" dt="2024-12-06T02:03:31.180" v="920" actId="478"/>
          <ac:spMkLst>
            <pc:docMk/>
            <pc:sldMk cId="0" sldId="263"/>
            <ac:spMk id="15" creationId="{CFD766FE-B4A0-7A67-B912-33B35ED25DF7}"/>
          </ac:spMkLst>
        </pc:spChg>
        <pc:spChg chg="add mod">
          <ac:chgData name="Zara Pazouki" userId="968db6691171f5fc" providerId="LiveId" clId="{A902AB18-EBC2-4A0A-B548-D72C7B8C02C5}" dt="2024-12-06T02:33:27.880" v="1067" actId="1076"/>
          <ac:spMkLst>
            <pc:docMk/>
            <pc:sldMk cId="0" sldId="263"/>
            <ac:spMk id="16" creationId="{C7CCA4E9-436C-3619-56F2-AAFD08360E60}"/>
          </ac:spMkLst>
        </pc:spChg>
        <pc:spChg chg="del">
          <ac:chgData name="Zara Pazouki" userId="968db6691171f5fc" providerId="LiveId" clId="{A902AB18-EBC2-4A0A-B548-D72C7B8C02C5}" dt="2024-12-05T23:25:27.602" v="302" actId="478"/>
          <ac:spMkLst>
            <pc:docMk/>
            <pc:sldMk cId="0" sldId="263"/>
            <ac:spMk id="143" creationId="{00000000-0000-0000-0000-000000000000}"/>
          </ac:spMkLst>
        </pc:spChg>
        <pc:spChg chg="del">
          <ac:chgData name="Zara Pazouki" userId="968db6691171f5fc" providerId="LiveId" clId="{A902AB18-EBC2-4A0A-B548-D72C7B8C02C5}" dt="2024-12-05T23:25:35.450" v="306" actId="478"/>
          <ac:spMkLst>
            <pc:docMk/>
            <pc:sldMk cId="0" sldId="263"/>
            <ac:spMk id="144" creationId="{00000000-0000-0000-0000-000000000000}"/>
          </ac:spMkLst>
        </pc:spChg>
        <pc:spChg chg="del">
          <ac:chgData name="Zara Pazouki" userId="968db6691171f5fc" providerId="LiveId" clId="{A902AB18-EBC2-4A0A-B548-D72C7B8C02C5}" dt="2024-12-05T23:25:29.918" v="303" actId="478"/>
          <ac:spMkLst>
            <pc:docMk/>
            <pc:sldMk cId="0" sldId="263"/>
            <ac:spMk id="145" creationId="{00000000-0000-0000-0000-000000000000}"/>
          </ac:spMkLst>
        </pc:spChg>
        <pc:picChg chg="add mod modCrop">
          <ac:chgData name="Zara Pazouki" userId="968db6691171f5fc" providerId="LiveId" clId="{A902AB18-EBC2-4A0A-B548-D72C7B8C02C5}" dt="2024-12-06T02:31:42.708" v="1044" actId="1076"/>
          <ac:picMkLst>
            <pc:docMk/>
            <pc:sldMk cId="0" sldId="263"/>
            <ac:picMk id="8" creationId="{CECED34A-45F6-AB38-7AFF-ACA5A01450A3}"/>
          </ac:picMkLst>
        </pc:picChg>
        <pc:picChg chg="add mod">
          <ac:chgData name="Zara Pazouki" userId="968db6691171f5fc" providerId="LiveId" clId="{A902AB18-EBC2-4A0A-B548-D72C7B8C02C5}" dt="2024-12-06T01:56:45.475" v="845" actId="1036"/>
          <ac:picMkLst>
            <pc:docMk/>
            <pc:sldMk cId="0" sldId="263"/>
            <ac:picMk id="9" creationId="{F61AAFAF-45E0-A18C-4E85-60B98F63255E}"/>
          </ac:picMkLst>
        </pc:picChg>
        <pc:picChg chg="add del mod">
          <ac:chgData name="Zara Pazouki" userId="968db6691171f5fc" providerId="LiveId" clId="{A902AB18-EBC2-4A0A-B548-D72C7B8C02C5}" dt="2024-12-06T02:03:29.651" v="919" actId="478"/>
          <ac:picMkLst>
            <pc:docMk/>
            <pc:sldMk cId="0" sldId="263"/>
            <ac:picMk id="13" creationId="{DFB58320-E26C-8FE7-290D-B319B03E1ABC}"/>
          </ac:picMkLst>
        </pc:picChg>
      </pc:sldChg>
      <pc:sldChg chg="modSp mod">
        <pc:chgData name="Zara Pazouki" userId="968db6691171f5fc" providerId="LiveId" clId="{A902AB18-EBC2-4A0A-B548-D72C7B8C02C5}" dt="2024-12-08T02:23:28.795" v="1754" actId="1076"/>
        <pc:sldMkLst>
          <pc:docMk/>
          <pc:sldMk cId="0" sldId="264"/>
        </pc:sldMkLst>
        <pc:spChg chg="mod">
          <ac:chgData name="Zara Pazouki" userId="968db6691171f5fc" providerId="LiveId" clId="{A902AB18-EBC2-4A0A-B548-D72C7B8C02C5}" dt="2024-12-08T02:23:28.795" v="1754" actId="1076"/>
          <ac:spMkLst>
            <pc:docMk/>
            <pc:sldMk cId="0" sldId="264"/>
            <ac:spMk id="16" creationId="{B957B750-00F2-610C-CAB7-6DB6CE6B2E12}"/>
          </ac:spMkLst>
        </pc:spChg>
        <pc:picChg chg="mod">
          <ac:chgData name="Zara Pazouki" userId="968db6691171f5fc" providerId="LiveId" clId="{A902AB18-EBC2-4A0A-B548-D72C7B8C02C5}" dt="2024-12-06T03:28:37.192" v="1555" actId="1076"/>
          <ac:picMkLst>
            <pc:docMk/>
            <pc:sldMk cId="0" sldId="264"/>
            <ac:picMk id="10" creationId="{5CE663CD-0461-5C2D-443C-E3F25A6D1844}"/>
          </ac:picMkLst>
        </pc:picChg>
        <pc:picChg chg="mod">
          <ac:chgData name="Zara Pazouki" userId="968db6691171f5fc" providerId="LiveId" clId="{A902AB18-EBC2-4A0A-B548-D72C7B8C02C5}" dt="2024-12-06T05:05:21.257" v="1705" actId="1440"/>
          <ac:picMkLst>
            <pc:docMk/>
            <pc:sldMk cId="0" sldId="264"/>
            <ac:picMk id="14" creationId="{F5D30DC6-7872-91F0-903E-6D39B2681684}"/>
          </ac:picMkLst>
        </pc:picChg>
      </pc:sldChg>
      <pc:sldChg chg="del">
        <pc:chgData name="Zara Pazouki" userId="968db6691171f5fc" providerId="LiveId" clId="{A902AB18-EBC2-4A0A-B548-D72C7B8C02C5}" dt="2024-12-05T23:29:02.863" v="314" actId="47"/>
        <pc:sldMkLst>
          <pc:docMk/>
          <pc:sldMk cId="0" sldId="269"/>
        </pc:sldMkLst>
      </pc:sldChg>
      <pc:sldChg chg="modSp mod">
        <pc:chgData name="Zara Pazouki" userId="968db6691171f5fc" providerId="LiveId" clId="{A902AB18-EBC2-4A0A-B548-D72C7B8C02C5}" dt="2024-12-05T23:37:52.782" v="329" actId="1076"/>
        <pc:sldMkLst>
          <pc:docMk/>
          <pc:sldMk cId="0" sldId="278"/>
        </pc:sldMkLst>
        <pc:picChg chg="mod">
          <ac:chgData name="Zara Pazouki" userId="968db6691171f5fc" providerId="LiveId" clId="{A902AB18-EBC2-4A0A-B548-D72C7B8C02C5}" dt="2024-12-05T23:37:52.782" v="329" actId="1076"/>
          <ac:picMkLst>
            <pc:docMk/>
            <pc:sldMk cId="0" sldId="278"/>
            <ac:picMk id="6" creationId="{0B8C8EE7-9F33-F2AF-5C44-3CB300B253D5}"/>
          </ac:picMkLst>
        </pc:picChg>
      </pc:sldChg>
      <pc:sldChg chg="del">
        <pc:chgData name="Zara Pazouki" userId="968db6691171f5fc" providerId="LiveId" clId="{A902AB18-EBC2-4A0A-B548-D72C7B8C02C5}" dt="2024-12-05T23:29:05.467" v="315" actId="47"/>
        <pc:sldMkLst>
          <pc:docMk/>
          <pc:sldMk cId="0" sldId="283"/>
        </pc:sldMkLst>
      </pc:sldChg>
      <pc:sldChg chg="modSp mod">
        <pc:chgData name="Zara Pazouki" userId="968db6691171f5fc" providerId="LiveId" clId="{A902AB18-EBC2-4A0A-B548-D72C7B8C02C5}" dt="2024-12-08T20:27:11.432" v="1927" actId="14100"/>
        <pc:sldMkLst>
          <pc:docMk/>
          <pc:sldMk cId="0" sldId="288"/>
        </pc:sldMkLst>
        <pc:spChg chg="mod">
          <ac:chgData name="Zara Pazouki" userId="968db6691171f5fc" providerId="LiveId" clId="{A902AB18-EBC2-4A0A-B548-D72C7B8C02C5}" dt="2024-12-08T02:23:03.232" v="1749" actId="1076"/>
          <ac:spMkLst>
            <pc:docMk/>
            <pc:sldMk cId="0" sldId="288"/>
            <ac:spMk id="20" creationId="{7E83C7EF-C569-C0E2-FF49-7FC3F15246B5}"/>
          </ac:spMkLst>
        </pc:spChg>
        <pc:spChg chg="mod">
          <ac:chgData name="Zara Pazouki" userId="968db6691171f5fc" providerId="LiveId" clId="{A902AB18-EBC2-4A0A-B548-D72C7B8C02C5}" dt="2024-12-08T20:27:11.432" v="1927" actId="14100"/>
          <ac:spMkLst>
            <pc:docMk/>
            <pc:sldMk cId="0" sldId="288"/>
            <ac:spMk id="26" creationId="{F4555BBF-DBC3-D404-045E-7FCAAFBDA8AF}"/>
          </ac:spMkLst>
        </pc:spChg>
        <pc:picChg chg="mod">
          <ac:chgData name="Zara Pazouki" userId="968db6691171f5fc" providerId="LiveId" clId="{A902AB18-EBC2-4A0A-B548-D72C7B8C02C5}" dt="2024-12-08T02:22:59.804" v="1748" actId="1076"/>
          <ac:picMkLst>
            <pc:docMk/>
            <pc:sldMk cId="0" sldId="288"/>
            <ac:picMk id="17" creationId="{706FC344-3740-7DEF-A76D-246F6A8B9CBA}"/>
          </ac:picMkLst>
        </pc:picChg>
        <pc:picChg chg="mod">
          <ac:chgData name="Zara Pazouki" userId="968db6691171f5fc" providerId="LiveId" clId="{A902AB18-EBC2-4A0A-B548-D72C7B8C02C5}" dt="2024-12-06T03:28:06.171" v="1554" actId="1076"/>
          <ac:picMkLst>
            <pc:docMk/>
            <pc:sldMk cId="0" sldId="288"/>
            <ac:picMk id="19" creationId="{25DDF4C7-BDBD-4C6B-DCB8-B9E4D770E27E}"/>
          </ac:picMkLst>
        </pc:picChg>
      </pc:sldChg>
      <pc:sldChg chg="modSp mod">
        <pc:chgData name="Zara Pazouki" userId="968db6691171f5fc" providerId="LiveId" clId="{A902AB18-EBC2-4A0A-B548-D72C7B8C02C5}" dt="2024-12-08T20:02:44.862" v="1849" actId="1076"/>
        <pc:sldMkLst>
          <pc:docMk/>
          <pc:sldMk cId="1499503083" sldId="295"/>
        </pc:sldMkLst>
        <pc:spChg chg="mod">
          <ac:chgData name="Zara Pazouki" userId="968db6691171f5fc" providerId="LiveId" clId="{A902AB18-EBC2-4A0A-B548-D72C7B8C02C5}" dt="2024-12-08T20:02:44.862" v="1849" actId="1076"/>
          <ac:spMkLst>
            <pc:docMk/>
            <pc:sldMk cId="1499503083" sldId="295"/>
            <ac:spMk id="8" creationId="{C863946D-B5B9-8699-C0A9-D963EC862491}"/>
          </ac:spMkLst>
        </pc:spChg>
        <pc:picChg chg="mod">
          <ac:chgData name="Zara Pazouki" userId="968db6691171f5fc" providerId="LiveId" clId="{A902AB18-EBC2-4A0A-B548-D72C7B8C02C5}" dt="2024-12-06T03:27:16.442" v="1549" actId="1076"/>
          <ac:picMkLst>
            <pc:docMk/>
            <pc:sldMk cId="1499503083" sldId="295"/>
            <ac:picMk id="10" creationId="{FA5E3869-A8D0-11DB-88FB-91A6370EC777}"/>
          </ac:picMkLst>
        </pc:picChg>
      </pc:sldChg>
      <pc:sldChg chg="addSp delSp modSp mod ord">
        <pc:chgData name="Zara Pazouki" userId="968db6691171f5fc" providerId="LiveId" clId="{A902AB18-EBC2-4A0A-B548-D72C7B8C02C5}" dt="2024-12-08T20:50:10.937" v="1935" actId="20577"/>
        <pc:sldMkLst>
          <pc:docMk/>
          <pc:sldMk cId="1338987000" sldId="296"/>
        </pc:sldMkLst>
        <pc:spChg chg="add del mod">
          <ac:chgData name="Zara Pazouki" userId="968db6691171f5fc" providerId="LiveId" clId="{A902AB18-EBC2-4A0A-B548-D72C7B8C02C5}" dt="2024-12-06T03:07:09.967" v="1190" actId="478"/>
          <ac:spMkLst>
            <pc:docMk/>
            <pc:sldMk cId="1338987000" sldId="296"/>
            <ac:spMk id="4" creationId="{5D75AA5E-D7D2-3D5B-BA22-F7E983B15055}"/>
          </ac:spMkLst>
        </pc:spChg>
        <pc:spChg chg="add">
          <ac:chgData name="Zara Pazouki" userId="968db6691171f5fc" providerId="LiveId" clId="{A902AB18-EBC2-4A0A-B548-D72C7B8C02C5}" dt="2024-12-06T02:49:45.726" v="1144"/>
          <ac:spMkLst>
            <pc:docMk/>
            <pc:sldMk cId="1338987000" sldId="296"/>
            <ac:spMk id="5" creationId="{70819C2C-7F42-65E5-C5B7-1378E16D637C}"/>
          </ac:spMkLst>
        </pc:spChg>
        <pc:spChg chg="add mod">
          <ac:chgData name="Zara Pazouki" userId="968db6691171f5fc" providerId="LiveId" clId="{A902AB18-EBC2-4A0A-B548-D72C7B8C02C5}" dt="2024-12-08T20:22:29.611" v="1880" actId="14100"/>
          <ac:spMkLst>
            <pc:docMk/>
            <pc:sldMk cId="1338987000" sldId="296"/>
            <ac:spMk id="7" creationId="{53EC175F-D196-D237-82A7-F83AAEA104EF}"/>
          </ac:spMkLst>
        </pc:spChg>
        <pc:spChg chg="add del mod">
          <ac:chgData name="Zara Pazouki" userId="968db6691171f5fc" providerId="LiveId" clId="{A902AB18-EBC2-4A0A-B548-D72C7B8C02C5}" dt="2024-12-06T03:08:28.080" v="1244" actId="478"/>
          <ac:spMkLst>
            <pc:docMk/>
            <pc:sldMk cId="1338987000" sldId="296"/>
            <ac:spMk id="9" creationId="{9A222E81-E0F0-6B6E-CB59-96AC3E48197C}"/>
          </ac:spMkLst>
        </pc:spChg>
        <pc:spChg chg="add del mod">
          <ac:chgData name="Zara Pazouki" userId="968db6691171f5fc" providerId="LiveId" clId="{A902AB18-EBC2-4A0A-B548-D72C7B8C02C5}" dt="2024-12-06T03:14:07.265" v="1329" actId="478"/>
          <ac:spMkLst>
            <pc:docMk/>
            <pc:sldMk cId="1338987000" sldId="296"/>
            <ac:spMk id="12" creationId="{B19E6446-4669-B0AA-99EC-21416965507D}"/>
          </ac:spMkLst>
        </pc:spChg>
        <pc:spChg chg="add mod">
          <ac:chgData name="Zara Pazouki" userId="968db6691171f5fc" providerId="LiveId" clId="{A902AB18-EBC2-4A0A-B548-D72C7B8C02C5}" dt="2024-12-08T20:50:10.937" v="1935" actId="20577"/>
          <ac:spMkLst>
            <pc:docMk/>
            <pc:sldMk cId="1338987000" sldId="296"/>
            <ac:spMk id="14" creationId="{DD658D19-D696-D3DD-455C-9B9306CBB602}"/>
          </ac:spMkLst>
        </pc:spChg>
        <pc:spChg chg="add del mod">
          <ac:chgData name="Zara Pazouki" userId="968db6691171f5fc" providerId="LiveId" clId="{A902AB18-EBC2-4A0A-B548-D72C7B8C02C5}" dt="2024-12-06T00:27:33.719" v="437" actId="21"/>
          <ac:spMkLst>
            <pc:docMk/>
            <pc:sldMk cId="1338987000" sldId="296"/>
            <ac:spMk id="19" creationId="{3EC03786-A31F-214C-C137-FDC9E3763C76}"/>
          </ac:spMkLst>
        </pc:spChg>
        <pc:picChg chg="add mod modCrop">
          <ac:chgData name="Zara Pazouki" userId="968db6691171f5fc" providerId="LiveId" clId="{A902AB18-EBC2-4A0A-B548-D72C7B8C02C5}" dt="2024-12-06T03:14:56.929" v="1334" actId="14100"/>
          <ac:picMkLst>
            <pc:docMk/>
            <pc:sldMk cId="1338987000" sldId="296"/>
            <ac:picMk id="3" creationId="{A70E32C4-7ECE-0E97-086F-5BE07A418AFC}"/>
          </ac:picMkLst>
        </pc:picChg>
        <pc:picChg chg="add mod ord">
          <ac:chgData name="Zara Pazouki" userId="968db6691171f5fc" providerId="LiveId" clId="{A902AB18-EBC2-4A0A-B548-D72C7B8C02C5}" dt="2024-12-06T03:15:03.885" v="1341" actId="1038"/>
          <ac:picMkLst>
            <pc:docMk/>
            <pc:sldMk cId="1338987000" sldId="296"/>
            <ac:picMk id="10" creationId="{28F4E34D-8A22-E229-C5E5-5F256E3EE2EA}"/>
          </ac:picMkLst>
        </pc:picChg>
        <pc:picChg chg="add del mod">
          <ac:chgData name="Zara Pazouki" userId="968db6691171f5fc" providerId="LiveId" clId="{A902AB18-EBC2-4A0A-B548-D72C7B8C02C5}" dt="2024-12-06T03:14:06.507" v="1328" actId="478"/>
          <ac:picMkLst>
            <pc:docMk/>
            <pc:sldMk cId="1338987000" sldId="296"/>
            <ac:picMk id="11" creationId="{15FF352A-7DAC-5727-EB05-72B326FD44AA}"/>
          </ac:picMkLst>
        </pc:picChg>
        <pc:picChg chg="mod">
          <ac:chgData name="Zara Pazouki" userId="968db6691171f5fc" providerId="LiveId" clId="{A902AB18-EBC2-4A0A-B548-D72C7B8C02C5}" dt="2024-12-06T02:51:00.821" v="1153" actId="14100"/>
          <ac:picMkLst>
            <pc:docMk/>
            <pc:sldMk cId="1338987000" sldId="296"/>
            <ac:picMk id="17" creationId="{727A04D1-2FEF-D0A1-3DE1-895AF343DE5A}"/>
          </ac:picMkLst>
        </pc:picChg>
      </pc:sldChg>
      <pc:sldChg chg="modSp mod">
        <pc:chgData name="Zara Pazouki" userId="968db6691171f5fc" providerId="LiveId" clId="{A902AB18-EBC2-4A0A-B548-D72C7B8C02C5}" dt="2024-12-06T03:27:26.255" v="1551" actId="1076"/>
        <pc:sldMkLst>
          <pc:docMk/>
          <pc:sldMk cId="348169624" sldId="297"/>
        </pc:sldMkLst>
        <pc:picChg chg="mod">
          <ac:chgData name="Zara Pazouki" userId="968db6691171f5fc" providerId="LiveId" clId="{A902AB18-EBC2-4A0A-B548-D72C7B8C02C5}" dt="2024-12-06T03:27:26.255" v="1551" actId="1076"/>
          <ac:picMkLst>
            <pc:docMk/>
            <pc:sldMk cId="348169624" sldId="297"/>
            <ac:picMk id="29" creationId="{20F70064-D59E-E99A-491B-44C3B62DBFEC}"/>
          </ac:picMkLst>
        </pc:picChg>
      </pc:sldChg>
      <pc:sldChg chg="del">
        <pc:chgData name="Zara Pazouki" userId="968db6691171f5fc" providerId="LiveId" clId="{A902AB18-EBC2-4A0A-B548-D72C7B8C02C5}" dt="2024-12-05T23:35:12.616" v="326" actId="47"/>
        <pc:sldMkLst>
          <pc:docMk/>
          <pc:sldMk cId="487129035" sldId="298"/>
        </pc:sldMkLst>
      </pc:sldChg>
      <pc:sldChg chg="ord">
        <pc:chgData name="Zara Pazouki" userId="968db6691171f5fc" providerId="LiveId" clId="{A902AB18-EBC2-4A0A-B548-D72C7B8C02C5}" dt="2024-12-08T20:44:24.578" v="1933"/>
        <pc:sldMkLst>
          <pc:docMk/>
          <pc:sldMk cId="4000178916" sldId="300"/>
        </pc:sldMkLst>
      </pc:sldChg>
      <pc:sldChg chg="modSp mod">
        <pc:chgData name="Zara Pazouki" userId="968db6691171f5fc" providerId="LiveId" clId="{A902AB18-EBC2-4A0A-B548-D72C7B8C02C5}" dt="2024-12-06T03:30:18.331" v="1576" actId="1076"/>
        <pc:sldMkLst>
          <pc:docMk/>
          <pc:sldMk cId="1374696052" sldId="301"/>
        </pc:sldMkLst>
        <pc:spChg chg="mod">
          <ac:chgData name="Zara Pazouki" userId="968db6691171f5fc" providerId="LiveId" clId="{A902AB18-EBC2-4A0A-B548-D72C7B8C02C5}" dt="2024-12-06T03:29:57.613" v="1569" actId="1076"/>
          <ac:spMkLst>
            <pc:docMk/>
            <pc:sldMk cId="1374696052" sldId="301"/>
            <ac:spMk id="16" creationId="{3E467436-6B8D-0810-FAB2-A4FD46ED2555}"/>
          </ac:spMkLst>
        </pc:spChg>
        <pc:picChg chg="mod">
          <ac:chgData name="Zara Pazouki" userId="968db6691171f5fc" providerId="LiveId" clId="{A902AB18-EBC2-4A0A-B548-D72C7B8C02C5}" dt="2024-12-06T03:30:03.509" v="1571" actId="1076"/>
          <ac:picMkLst>
            <pc:docMk/>
            <pc:sldMk cId="1374696052" sldId="301"/>
            <ac:picMk id="2" creationId="{E2CE5898-9F90-B1A0-9EBB-AEE79E4E28CE}"/>
          </ac:picMkLst>
        </pc:picChg>
        <pc:picChg chg="mod">
          <ac:chgData name="Zara Pazouki" userId="968db6691171f5fc" providerId="LiveId" clId="{A902AB18-EBC2-4A0A-B548-D72C7B8C02C5}" dt="2024-12-06T03:30:18.331" v="1576" actId="1076"/>
          <ac:picMkLst>
            <pc:docMk/>
            <pc:sldMk cId="1374696052" sldId="301"/>
            <ac:picMk id="4" creationId="{B7506A77-1D72-BC73-D452-2A51B855353D}"/>
          </ac:picMkLst>
        </pc:picChg>
        <pc:picChg chg="mod">
          <ac:chgData name="Zara Pazouki" userId="968db6691171f5fc" providerId="LiveId" clId="{A902AB18-EBC2-4A0A-B548-D72C7B8C02C5}" dt="2024-12-06T03:30:16.403" v="1575" actId="14100"/>
          <ac:picMkLst>
            <pc:docMk/>
            <pc:sldMk cId="1374696052" sldId="301"/>
            <ac:picMk id="6" creationId="{B0F2E657-147D-BEC8-06B2-B90033AC6FE1}"/>
          </ac:picMkLst>
        </pc:picChg>
        <pc:picChg chg="mod">
          <ac:chgData name="Zara Pazouki" userId="968db6691171f5fc" providerId="LiveId" clId="{A902AB18-EBC2-4A0A-B548-D72C7B8C02C5}" dt="2024-12-06T03:29:50.179" v="1567" actId="1076"/>
          <ac:picMkLst>
            <pc:docMk/>
            <pc:sldMk cId="1374696052" sldId="301"/>
            <ac:picMk id="10" creationId="{4F83C6B0-C159-2D17-BD68-0EC4099B939E}"/>
          </ac:picMkLst>
        </pc:picChg>
      </pc:sldChg>
      <pc:sldChg chg="modSp mod">
        <pc:chgData name="Zara Pazouki" userId="968db6691171f5fc" providerId="LiveId" clId="{A902AB18-EBC2-4A0A-B548-D72C7B8C02C5}" dt="2024-12-06T03:29:15.799" v="1561" actId="1076"/>
        <pc:sldMkLst>
          <pc:docMk/>
          <pc:sldMk cId="138676140" sldId="302"/>
        </pc:sldMkLst>
        <pc:spChg chg="mod">
          <ac:chgData name="Zara Pazouki" userId="968db6691171f5fc" providerId="LiveId" clId="{A902AB18-EBC2-4A0A-B548-D72C7B8C02C5}" dt="2024-12-06T03:29:15.799" v="1561" actId="1076"/>
          <ac:spMkLst>
            <pc:docMk/>
            <pc:sldMk cId="138676140" sldId="302"/>
            <ac:spMk id="4" creationId="{398B287D-B5D8-52A5-01B6-901C07CC0CBA}"/>
          </ac:spMkLst>
        </pc:spChg>
        <pc:picChg chg="mod">
          <ac:chgData name="Zara Pazouki" userId="968db6691171f5fc" providerId="LiveId" clId="{A902AB18-EBC2-4A0A-B548-D72C7B8C02C5}" dt="2024-12-06T03:29:06.241" v="1559" actId="1076"/>
          <ac:picMkLst>
            <pc:docMk/>
            <pc:sldMk cId="138676140" sldId="302"/>
            <ac:picMk id="2" creationId="{2701E670-6266-E2BB-A69E-71DD241EF21C}"/>
          </ac:picMkLst>
        </pc:picChg>
      </pc:sldChg>
      <pc:sldChg chg="del">
        <pc:chgData name="Zara Pazouki" userId="968db6691171f5fc" providerId="LiveId" clId="{A902AB18-EBC2-4A0A-B548-D72C7B8C02C5}" dt="2024-12-06T03:16:45.345" v="1353" actId="47"/>
        <pc:sldMkLst>
          <pc:docMk/>
          <pc:sldMk cId="208915333" sldId="303"/>
        </pc:sldMkLst>
      </pc:sldChg>
      <pc:sldChg chg="addSp delSp modSp del mod">
        <pc:chgData name="Zara Pazouki" userId="968db6691171f5fc" providerId="LiveId" clId="{A902AB18-EBC2-4A0A-B548-D72C7B8C02C5}" dt="2024-12-06T03:16:40.786" v="1350" actId="47"/>
        <pc:sldMkLst>
          <pc:docMk/>
          <pc:sldMk cId="2112079784" sldId="304"/>
        </pc:sldMkLst>
        <pc:spChg chg="add del mod">
          <ac:chgData name="Zara Pazouki" userId="968db6691171f5fc" providerId="LiveId" clId="{A902AB18-EBC2-4A0A-B548-D72C7B8C02C5}" dt="2024-12-06T03:09:07.705" v="1287" actId="478"/>
          <ac:spMkLst>
            <pc:docMk/>
            <pc:sldMk cId="2112079784" sldId="304"/>
            <ac:spMk id="4" creationId="{BDFB9C36-9DFE-93A6-811A-681B61A8FCC3}"/>
          </ac:spMkLst>
        </pc:spChg>
        <pc:picChg chg="add del mod">
          <ac:chgData name="Zara Pazouki" userId="968db6691171f5fc" providerId="LiveId" clId="{A902AB18-EBC2-4A0A-B548-D72C7B8C02C5}" dt="2024-12-06T03:15:42.908" v="1346" actId="478"/>
          <ac:picMkLst>
            <pc:docMk/>
            <pc:sldMk cId="2112079784" sldId="304"/>
            <ac:picMk id="3" creationId="{8D420E24-DE90-4D38-CFF0-7F128EEF8DC6}"/>
          </ac:picMkLst>
        </pc:picChg>
        <pc:picChg chg="add del mod">
          <ac:chgData name="Zara Pazouki" userId="968db6691171f5fc" providerId="LiveId" clId="{A902AB18-EBC2-4A0A-B548-D72C7B8C02C5}" dt="2024-12-06T03:15:44.127" v="1347" actId="478"/>
          <ac:picMkLst>
            <pc:docMk/>
            <pc:sldMk cId="2112079784" sldId="304"/>
            <ac:picMk id="7170" creationId="{891E1615-26FD-2EF7-70D9-AF6AA66469AB}"/>
          </ac:picMkLst>
        </pc:picChg>
      </pc:sldChg>
      <pc:sldChg chg="del">
        <pc:chgData name="Zara Pazouki" userId="968db6691171f5fc" providerId="LiveId" clId="{A902AB18-EBC2-4A0A-B548-D72C7B8C02C5}" dt="2024-12-05T23:29:00.567" v="313" actId="47"/>
        <pc:sldMkLst>
          <pc:docMk/>
          <pc:sldMk cId="3176052150" sldId="305"/>
        </pc:sldMkLst>
      </pc:sldChg>
      <pc:sldChg chg="del">
        <pc:chgData name="Zara Pazouki" userId="968db6691171f5fc" providerId="LiveId" clId="{A902AB18-EBC2-4A0A-B548-D72C7B8C02C5}" dt="2024-12-05T23:19:24.132" v="242" actId="47"/>
        <pc:sldMkLst>
          <pc:docMk/>
          <pc:sldMk cId="1689867659" sldId="306"/>
        </pc:sldMkLst>
      </pc:sldChg>
      <pc:sldChg chg="addSp delSp modSp add mod ord">
        <pc:chgData name="Zara Pazouki" userId="968db6691171f5fc" providerId="LiveId" clId="{A902AB18-EBC2-4A0A-B548-D72C7B8C02C5}" dt="2024-12-06T03:31:32.771" v="1592" actId="1076"/>
        <pc:sldMkLst>
          <pc:docMk/>
          <pc:sldMk cId="373305384" sldId="307"/>
        </pc:sldMkLst>
        <pc:spChg chg="del">
          <ac:chgData name="Zara Pazouki" userId="968db6691171f5fc" providerId="LiveId" clId="{A902AB18-EBC2-4A0A-B548-D72C7B8C02C5}" dt="2024-12-05T23:01:30.987" v="7" actId="478"/>
          <ac:spMkLst>
            <pc:docMk/>
            <pc:sldMk cId="373305384" sldId="307"/>
            <ac:spMk id="2" creationId="{13C899E7-9C0F-78A4-7A4D-6993920836D3}"/>
          </ac:spMkLst>
        </pc:spChg>
        <pc:spChg chg="del">
          <ac:chgData name="Zara Pazouki" userId="968db6691171f5fc" providerId="LiveId" clId="{A902AB18-EBC2-4A0A-B548-D72C7B8C02C5}" dt="2024-12-05T23:01:29.620" v="6" actId="478"/>
          <ac:spMkLst>
            <pc:docMk/>
            <pc:sldMk cId="373305384" sldId="307"/>
            <ac:spMk id="3" creationId="{8531454A-F04E-D32E-B829-E07A2A0CB05B}"/>
          </ac:spMkLst>
        </pc:spChg>
        <pc:spChg chg="mod">
          <ac:chgData name="Zara Pazouki" userId="968db6691171f5fc" providerId="LiveId" clId="{A902AB18-EBC2-4A0A-B548-D72C7B8C02C5}" dt="2024-12-05T23:01:04.545" v="1"/>
          <ac:spMkLst>
            <pc:docMk/>
            <pc:sldMk cId="373305384" sldId="307"/>
            <ac:spMk id="5" creationId="{DAABCCAA-DF96-76F3-10F7-0F18BE40FD71}"/>
          </ac:spMkLst>
        </pc:spChg>
        <pc:spChg chg="mod">
          <ac:chgData name="Zara Pazouki" userId="968db6691171f5fc" providerId="LiveId" clId="{A902AB18-EBC2-4A0A-B548-D72C7B8C02C5}" dt="2024-12-05T23:01:04.545" v="1"/>
          <ac:spMkLst>
            <pc:docMk/>
            <pc:sldMk cId="373305384" sldId="307"/>
            <ac:spMk id="6" creationId="{B77AAE83-C2C3-5953-7903-35EFE6049848}"/>
          </ac:spMkLst>
        </pc:spChg>
        <pc:spChg chg="add del mod">
          <ac:chgData name="Zara Pazouki" userId="968db6691171f5fc" providerId="LiveId" clId="{A902AB18-EBC2-4A0A-B548-D72C7B8C02C5}" dt="2024-12-06T03:31:32.771" v="1592" actId="1076"/>
          <ac:spMkLst>
            <pc:docMk/>
            <pc:sldMk cId="373305384" sldId="307"/>
            <ac:spMk id="9" creationId="{3EA2F444-7BAB-F3A8-0FEE-D11EB1EED8EA}"/>
          </ac:spMkLst>
        </pc:spChg>
        <pc:spChg chg="add del mod">
          <ac:chgData name="Zara Pazouki" userId="968db6691171f5fc" providerId="LiveId" clId="{A902AB18-EBC2-4A0A-B548-D72C7B8C02C5}" dt="2024-12-05T23:23:41.010" v="300" actId="478"/>
          <ac:spMkLst>
            <pc:docMk/>
            <pc:sldMk cId="373305384" sldId="307"/>
            <ac:spMk id="11" creationId="{588EDBF8-8870-4007-E331-853F94DF9C3B}"/>
          </ac:spMkLst>
        </pc:spChg>
        <pc:spChg chg="add mod">
          <ac:chgData name="Zara Pazouki" userId="968db6691171f5fc" providerId="LiveId" clId="{A902AB18-EBC2-4A0A-B548-D72C7B8C02C5}" dt="2024-12-06T01:50:04.155" v="712"/>
          <ac:spMkLst>
            <pc:docMk/>
            <pc:sldMk cId="373305384" sldId="307"/>
            <ac:spMk id="16" creationId="{1EF3AA9A-111D-B5A2-AD58-ADCF31049765}"/>
          </ac:spMkLst>
        </pc:spChg>
        <pc:grpChg chg="add mod">
          <ac:chgData name="Zara Pazouki" userId="968db6691171f5fc" providerId="LiveId" clId="{A902AB18-EBC2-4A0A-B548-D72C7B8C02C5}" dt="2024-12-05T23:01:20.687" v="5" actId="14100"/>
          <ac:grpSpMkLst>
            <pc:docMk/>
            <pc:sldMk cId="373305384" sldId="307"/>
            <ac:grpSpMk id="4" creationId="{0FE8811D-092D-D724-291F-599AEBCD29D7}"/>
          </ac:grpSpMkLst>
        </pc:grpChg>
        <pc:picChg chg="add del mod">
          <ac:chgData name="Zara Pazouki" userId="968db6691171f5fc" providerId="LiveId" clId="{A902AB18-EBC2-4A0A-B548-D72C7B8C02C5}" dt="2024-12-05T23:23:36.466" v="299" actId="478"/>
          <ac:picMkLst>
            <pc:docMk/>
            <pc:sldMk cId="373305384" sldId="307"/>
            <ac:picMk id="7" creationId="{4971653A-1BBF-F81C-4053-8393D1BE8FF5}"/>
          </ac:picMkLst>
        </pc:picChg>
        <pc:picChg chg="add mod">
          <ac:chgData name="Zara Pazouki" userId="968db6691171f5fc" providerId="LiveId" clId="{A902AB18-EBC2-4A0A-B548-D72C7B8C02C5}" dt="2024-12-06T03:31:25.820" v="1591" actId="14100"/>
          <ac:picMkLst>
            <pc:docMk/>
            <pc:sldMk cId="373305384" sldId="307"/>
            <ac:picMk id="8" creationId="{A7C3FA92-F810-36A0-638B-3D5B2A4DDE54}"/>
          </ac:picMkLst>
        </pc:picChg>
        <pc:picChg chg="add del mod">
          <ac:chgData name="Zara Pazouki" userId="968db6691171f5fc" providerId="LiveId" clId="{A902AB18-EBC2-4A0A-B548-D72C7B8C02C5}" dt="2024-12-05T23:02:13.859" v="17" actId="478"/>
          <ac:picMkLst>
            <pc:docMk/>
            <pc:sldMk cId="373305384" sldId="307"/>
            <ac:picMk id="10" creationId="{96C73D17-E10E-87E3-0752-5290CA533EB1}"/>
          </ac:picMkLst>
        </pc:picChg>
        <pc:picChg chg="add del mod ord">
          <ac:chgData name="Zara Pazouki" userId="968db6691171f5fc" providerId="LiveId" clId="{A902AB18-EBC2-4A0A-B548-D72C7B8C02C5}" dt="2024-12-05T23:12:09.526" v="86" actId="478"/>
          <ac:picMkLst>
            <pc:docMk/>
            <pc:sldMk cId="373305384" sldId="307"/>
            <ac:picMk id="13" creationId="{42A6F3A2-C9A5-BB57-57FD-1AC23A0F1FB9}"/>
          </ac:picMkLst>
        </pc:picChg>
        <pc:picChg chg="add del mod">
          <ac:chgData name="Zara Pazouki" userId="968db6691171f5fc" providerId="LiveId" clId="{A902AB18-EBC2-4A0A-B548-D72C7B8C02C5}" dt="2024-12-05T23:23:43.211" v="301" actId="478"/>
          <ac:picMkLst>
            <pc:docMk/>
            <pc:sldMk cId="373305384" sldId="307"/>
            <ac:picMk id="15" creationId="{6910B258-99FA-8A7A-D78C-2FB2470507DC}"/>
          </ac:picMkLst>
        </pc:picChg>
        <pc:picChg chg="add mod ord">
          <ac:chgData name="Zara Pazouki" userId="968db6691171f5fc" providerId="LiveId" clId="{A902AB18-EBC2-4A0A-B548-D72C7B8C02C5}" dt="2024-12-06T02:47:16.926" v="1142" actId="14100"/>
          <ac:picMkLst>
            <pc:docMk/>
            <pc:sldMk cId="373305384" sldId="307"/>
            <ac:picMk id="18" creationId="{984A524E-1F42-5ED6-A586-8AC47D5324AD}"/>
          </ac:picMkLst>
        </pc:picChg>
        <pc:picChg chg="add mod">
          <ac:chgData name="Zara Pazouki" userId="968db6691171f5fc" providerId="LiveId" clId="{A902AB18-EBC2-4A0A-B548-D72C7B8C02C5}" dt="2024-12-06T02:47:08.400" v="1140" actId="14100"/>
          <ac:picMkLst>
            <pc:docMk/>
            <pc:sldMk cId="373305384" sldId="307"/>
            <ac:picMk id="20" creationId="{9DB53623-F8A9-60B5-DA83-52A998654E96}"/>
          </ac:picMkLst>
        </pc:picChg>
      </pc:sldChg>
      <pc:sldChg chg="addSp delSp modSp add mod">
        <pc:chgData name="Zara Pazouki" userId="968db6691171f5fc" providerId="LiveId" clId="{A902AB18-EBC2-4A0A-B548-D72C7B8C02C5}" dt="2024-12-07T04:04:24.933" v="1733" actId="313"/>
        <pc:sldMkLst>
          <pc:docMk/>
          <pc:sldMk cId="2108351764" sldId="308"/>
        </pc:sldMkLst>
        <pc:spChg chg="del">
          <ac:chgData name="Zara Pazouki" userId="968db6691171f5fc" providerId="LiveId" clId="{A902AB18-EBC2-4A0A-B548-D72C7B8C02C5}" dt="2024-12-06T01:49:53.546" v="709" actId="21"/>
          <ac:spMkLst>
            <pc:docMk/>
            <pc:sldMk cId="2108351764" sldId="308"/>
            <ac:spMk id="9" creationId="{7EA00117-9221-54DA-30B7-FA6FA9FCB299}"/>
          </ac:spMkLst>
        </pc:spChg>
        <pc:spChg chg="mod">
          <ac:chgData name="Zara Pazouki" userId="968db6691171f5fc" providerId="LiveId" clId="{A902AB18-EBC2-4A0A-B548-D72C7B8C02C5}" dt="2024-12-07T04:04:24.933" v="1733" actId="313"/>
          <ac:spMkLst>
            <pc:docMk/>
            <pc:sldMk cId="2108351764" sldId="308"/>
            <ac:spMk id="11" creationId="{7218F14A-32AA-2E23-986E-564E6CE78EEC}"/>
          </ac:spMkLst>
        </pc:spChg>
        <pc:spChg chg="add del">
          <ac:chgData name="Zara Pazouki" userId="968db6691171f5fc" providerId="LiveId" clId="{A902AB18-EBC2-4A0A-B548-D72C7B8C02C5}" dt="2024-12-05T23:21:40.431" v="261" actId="22"/>
          <ac:spMkLst>
            <pc:docMk/>
            <pc:sldMk cId="2108351764" sldId="308"/>
            <ac:spMk id="12" creationId="{039DA3A3-DD69-2E26-0B5A-CBBDC6AAEF7C}"/>
          </ac:spMkLst>
        </pc:spChg>
        <pc:spChg chg="add del mod">
          <ac:chgData name="Zara Pazouki" userId="968db6691171f5fc" providerId="LiveId" clId="{A902AB18-EBC2-4A0A-B548-D72C7B8C02C5}" dt="2024-12-06T01:50:16.219" v="714" actId="478"/>
          <ac:spMkLst>
            <pc:docMk/>
            <pc:sldMk cId="2108351764" sldId="308"/>
            <ac:spMk id="23" creationId="{7EA00117-9221-54DA-30B7-FA6FA9FCB299}"/>
          </ac:spMkLst>
        </pc:spChg>
        <pc:spChg chg="add mod">
          <ac:chgData name="Zara Pazouki" userId="968db6691171f5fc" providerId="LiveId" clId="{A902AB18-EBC2-4A0A-B548-D72C7B8C02C5}" dt="2024-12-06T03:31:49.248" v="1594" actId="1076"/>
          <ac:spMkLst>
            <pc:docMk/>
            <pc:sldMk cId="2108351764" sldId="308"/>
            <ac:spMk id="24" creationId="{4B8A89DE-5CDF-37B6-0CF3-9C541C4C3937}"/>
          </ac:spMkLst>
        </pc:spChg>
        <pc:picChg chg="add del mod">
          <ac:chgData name="Zara Pazouki" userId="968db6691171f5fc" providerId="LiveId" clId="{A902AB18-EBC2-4A0A-B548-D72C7B8C02C5}" dt="2024-12-06T01:23:16.258" v="640" actId="478"/>
          <ac:picMkLst>
            <pc:docMk/>
            <pc:sldMk cId="2108351764" sldId="308"/>
            <ac:picMk id="3" creationId="{B3742F20-AC76-FFF8-7174-4A6D08BD6885}"/>
          </ac:picMkLst>
        </pc:picChg>
        <pc:picChg chg="del">
          <ac:chgData name="Zara Pazouki" userId="968db6691171f5fc" providerId="LiveId" clId="{A902AB18-EBC2-4A0A-B548-D72C7B8C02C5}" dt="2024-12-05T23:20:05.728" v="247" actId="478"/>
          <ac:picMkLst>
            <pc:docMk/>
            <pc:sldMk cId="2108351764" sldId="308"/>
            <ac:picMk id="7" creationId="{4139BB64-BDAF-1C36-0026-51ABE640AEB1}"/>
          </ac:picMkLst>
        </pc:picChg>
        <pc:picChg chg="mod">
          <ac:chgData name="Zara Pazouki" userId="968db6691171f5fc" providerId="LiveId" clId="{A902AB18-EBC2-4A0A-B548-D72C7B8C02C5}" dt="2024-12-06T03:31:45.571" v="1593" actId="14100"/>
          <ac:picMkLst>
            <pc:docMk/>
            <pc:sldMk cId="2108351764" sldId="308"/>
            <ac:picMk id="8" creationId="{4FA8AAFB-C966-2F81-729D-244548D6D441}"/>
          </ac:picMkLst>
        </pc:picChg>
        <pc:picChg chg="del mod">
          <ac:chgData name="Zara Pazouki" userId="968db6691171f5fc" providerId="LiveId" clId="{A902AB18-EBC2-4A0A-B548-D72C7B8C02C5}" dt="2024-12-05T23:22:11.348" v="265" actId="478"/>
          <ac:picMkLst>
            <pc:docMk/>
            <pc:sldMk cId="2108351764" sldId="308"/>
            <ac:picMk id="13" creationId="{7A3023E5-7420-A1E3-1F69-181A3EBCA826}"/>
          </ac:picMkLst>
        </pc:picChg>
        <pc:picChg chg="del">
          <ac:chgData name="Zara Pazouki" userId="968db6691171f5fc" providerId="LiveId" clId="{A902AB18-EBC2-4A0A-B548-D72C7B8C02C5}" dt="2024-12-05T23:20:06.643" v="248" actId="478"/>
          <ac:picMkLst>
            <pc:docMk/>
            <pc:sldMk cId="2108351764" sldId="308"/>
            <ac:picMk id="15" creationId="{2D304368-AE92-0A4C-8E21-725A932208E5}"/>
          </ac:picMkLst>
        </pc:picChg>
        <pc:picChg chg="add mod">
          <ac:chgData name="Zara Pazouki" userId="968db6691171f5fc" providerId="LiveId" clId="{A902AB18-EBC2-4A0A-B548-D72C7B8C02C5}" dt="2024-12-06T03:32:04.569" v="1612" actId="1036"/>
          <ac:picMkLst>
            <pc:docMk/>
            <pc:sldMk cId="2108351764" sldId="308"/>
            <ac:picMk id="16" creationId="{BD748519-AE8B-5A91-A169-4759787230D9}"/>
          </ac:picMkLst>
        </pc:picChg>
        <pc:picChg chg="add mod ord">
          <ac:chgData name="Zara Pazouki" userId="968db6691171f5fc" providerId="LiveId" clId="{A902AB18-EBC2-4A0A-B548-D72C7B8C02C5}" dt="2024-12-07T04:03:33.201" v="1732" actId="1440"/>
          <ac:picMkLst>
            <pc:docMk/>
            <pc:sldMk cId="2108351764" sldId="308"/>
            <ac:picMk id="18" creationId="{1BF88122-54F1-F57C-D66D-A2563EE7BF88}"/>
          </ac:picMkLst>
        </pc:picChg>
        <pc:picChg chg="add mod modCrop">
          <ac:chgData name="Zara Pazouki" userId="968db6691171f5fc" providerId="LiveId" clId="{A902AB18-EBC2-4A0A-B548-D72C7B8C02C5}" dt="2024-12-06T01:25:39.148" v="660" actId="1076"/>
          <ac:picMkLst>
            <pc:docMk/>
            <pc:sldMk cId="2108351764" sldId="308"/>
            <ac:picMk id="20" creationId="{DA844F86-61D6-A70D-C25A-A5202B25A706}"/>
          </ac:picMkLst>
        </pc:picChg>
        <pc:picChg chg="add mod">
          <ac:chgData name="Zara Pazouki" userId="968db6691171f5fc" providerId="LiveId" clId="{A902AB18-EBC2-4A0A-B548-D72C7B8C02C5}" dt="2024-12-06T01:25:41.452" v="661" actId="1076"/>
          <ac:picMkLst>
            <pc:docMk/>
            <pc:sldMk cId="2108351764" sldId="308"/>
            <ac:picMk id="22" creationId="{F420E04D-2B03-9F5E-1CAD-69AA5BE54BE1}"/>
          </ac:picMkLst>
        </pc:picChg>
      </pc:sldChg>
      <pc:sldChg chg="addSp delSp modSp add mod ord">
        <pc:chgData name="Zara Pazouki" userId="968db6691171f5fc" providerId="LiveId" clId="{A902AB18-EBC2-4A0A-B548-D72C7B8C02C5}" dt="2024-12-06T03:31:04.023" v="1588" actId="1076"/>
        <pc:sldMkLst>
          <pc:docMk/>
          <pc:sldMk cId="4208724629" sldId="309"/>
        </pc:sldMkLst>
        <pc:spChg chg="mod">
          <ac:chgData name="Zara Pazouki" userId="968db6691171f5fc" providerId="LiveId" clId="{A902AB18-EBC2-4A0A-B548-D72C7B8C02C5}" dt="2024-12-06T01:49:36.520" v="708" actId="1076"/>
          <ac:spMkLst>
            <pc:docMk/>
            <pc:sldMk cId="4208724629" sldId="309"/>
            <ac:spMk id="9" creationId="{1476EDD8-EEDC-AA5D-DBF9-22FCAD8ECC4F}"/>
          </ac:spMkLst>
        </pc:spChg>
        <pc:spChg chg="mod">
          <ac:chgData name="Zara Pazouki" userId="968db6691171f5fc" providerId="LiveId" clId="{A902AB18-EBC2-4A0A-B548-D72C7B8C02C5}" dt="2024-12-06T03:31:04.023" v="1588" actId="1076"/>
          <ac:spMkLst>
            <pc:docMk/>
            <pc:sldMk cId="4208724629" sldId="309"/>
            <ac:spMk id="11" creationId="{C3A1F607-132C-3C97-F4CE-B58C606B05E7}"/>
          </ac:spMkLst>
        </pc:spChg>
        <pc:picChg chg="add mod">
          <ac:chgData name="Zara Pazouki" userId="968db6691171f5fc" providerId="LiveId" clId="{A902AB18-EBC2-4A0A-B548-D72C7B8C02C5}" dt="2024-12-06T02:46:48.275" v="1120" actId="14100"/>
          <ac:picMkLst>
            <pc:docMk/>
            <pc:sldMk cId="4208724629" sldId="309"/>
            <ac:picMk id="3" creationId="{E7AB69F2-42CA-52D4-0F31-43B4766FB241}"/>
          </ac:picMkLst>
        </pc:picChg>
        <pc:picChg chg="del">
          <ac:chgData name="Zara Pazouki" userId="968db6691171f5fc" providerId="LiveId" clId="{A902AB18-EBC2-4A0A-B548-D72C7B8C02C5}" dt="2024-12-06T01:28:02.758" v="663" actId="478"/>
          <ac:picMkLst>
            <pc:docMk/>
            <pc:sldMk cId="4208724629" sldId="309"/>
            <ac:picMk id="7" creationId="{B9634270-9BA0-89BF-7410-4F9738C1C981}"/>
          </ac:picMkLst>
        </pc:picChg>
        <pc:picChg chg="mod">
          <ac:chgData name="Zara Pazouki" userId="968db6691171f5fc" providerId="LiveId" clId="{A902AB18-EBC2-4A0A-B548-D72C7B8C02C5}" dt="2024-12-06T03:30:57.756" v="1587" actId="14100"/>
          <ac:picMkLst>
            <pc:docMk/>
            <pc:sldMk cId="4208724629" sldId="309"/>
            <ac:picMk id="8" creationId="{3B8CDBB9-E576-1A4D-CBB7-A8F8DF8B9441}"/>
          </ac:picMkLst>
        </pc:picChg>
        <pc:picChg chg="add mod ord">
          <ac:chgData name="Zara Pazouki" userId="968db6691171f5fc" providerId="LiveId" clId="{A902AB18-EBC2-4A0A-B548-D72C7B8C02C5}" dt="2024-12-06T02:46:55.734" v="1138" actId="1037"/>
          <ac:picMkLst>
            <pc:docMk/>
            <pc:sldMk cId="4208724629" sldId="309"/>
            <ac:picMk id="12" creationId="{6561E14B-118C-8A95-CD40-F873292C5F2A}"/>
          </ac:picMkLst>
        </pc:picChg>
        <pc:picChg chg="del">
          <ac:chgData name="Zara Pazouki" userId="968db6691171f5fc" providerId="LiveId" clId="{A902AB18-EBC2-4A0A-B548-D72C7B8C02C5}" dt="2024-12-06T02:46:42.258" v="1119" actId="478"/>
          <ac:picMkLst>
            <pc:docMk/>
            <pc:sldMk cId="4208724629" sldId="309"/>
            <ac:picMk id="13" creationId="{51B495CB-075D-5BD6-9BEC-D9870DE527A1}"/>
          </ac:picMkLst>
        </pc:picChg>
        <pc:picChg chg="del">
          <ac:chgData name="Zara Pazouki" userId="968db6691171f5fc" providerId="LiveId" clId="{A902AB18-EBC2-4A0A-B548-D72C7B8C02C5}" dt="2024-12-06T01:31:44.614" v="666" actId="478"/>
          <ac:picMkLst>
            <pc:docMk/>
            <pc:sldMk cId="4208724629" sldId="309"/>
            <ac:picMk id="15" creationId="{A29D815F-CE05-153B-2C1B-5CBB69F27EA0}"/>
          </ac:picMkLst>
        </pc:picChg>
      </pc:sldChg>
      <pc:sldChg chg="addSp delSp modSp add mod">
        <pc:chgData name="Zara Pazouki" userId="968db6691171f5fc" providerId="LiveId" clId="{A902AB18-EBC2-4A0A-B548-D72C7B8C02C5}" dt="2024-12-07T04:04:35.348" v="1740" actId="20577"/>
        <pc:sldMkLst>
          <pc:docMk/>
          <pc:sldMk cId="522400249" sldId="310"/>
        </pc:sldMkLst>
        <pc:spChg chg="del">
          <ac:chgData name="Zara Pazouki" userId="968db6691171f5fc" providerId="LiveId" clId="{A902AB18-EBC2-4A0A-B548-D72C7B8C02C5}" dt="2024-12-05T23:25:46.363" v="312" actId="478"/>
          <ac:spMkLst>
            <pc:docMk/>
            <pc:sldMk cId="522400249" sldId="310"/>
            <ac:spMk id="9" creationId="{7ADE8477-2915-CD43-3F6E-577E1A35F558}"/>
          </ac:spMkLst>
        </pc:spChg>
        <pc:spChg chg="del">
          <ac:chgData name="Zara Pazouki" userId="968db6691171f5fc" providerId="LiveId" clId="{A902AB18-EBC2-4A0A-B548-D72C7B8C02C5}" dt="2024-12-05T23:25:43.147" v="310" actId="478"/>
          <ac:spMkLst>
            <pc:docMk/>
            <pc:sldMk cId="522400249" sldId="310"/>
            <ac:spMk id="11" creationId="{8F712CE0-BFA5-2574-7E90-301CB560440C}"/>
          </ac:spMkLst>
        </pc:spChg>
        <pc:spChg chg="add del mod">
          <ac:chgData name="Zara Pazouki" userId="968db6691171f5fc" providerId="LiveId" clId="{A902AB18-EBC2-4A0A-B548-D72C7B8C02C5}" dt="2024-12-06T01:50:25.558" v="716" actId="478"/>
          <ac:spMkLst>
            <pc:docMk/>
            <pc:sldMk cId="522400249" sldId="310"/>
            <ac:spMk id="12" creationId="{A17D64BD-982E-7917-5DB5-9C4C42CC5DFF}"/>
          </ac:spMkLst>
        </pc:spChg>
        <pc:spChg chg="add del mod">
          <ac:chgData name="Zara Pazouki" userId="968db6691171f5fc" providerId="LiveId" clId="{A902AB18-EBC2-4A0A-B548-D72C7B8C02C5}" dt="2024-12-06T00:27:02.742" v="430"/>
          <ac:spMkLst>
            <pc:docMk/>
            <pc:sldMk cId="522400249" sldId="310"/>
            <ac:spMk id="14" creationId="{A223C481-F270-96CE-AFCC-EC355F3831F8}"/>
          </ac:spMkLst>
        </pc:spChg>
        <pc:spChg chg="add del mod">
          <ac:chgData name="Zara Pazouki" userId="968db6691171f5fc" providerId="LiveId" clId="{A902AB18-EBC2-4A0A-B548-D72C7B8C02C5}" dt="2024-12-06T00:27:28.285" v="435" actId="21"/>
          <ac:spMkLst>
            <pc:docMk/>
            <pc:sldMk cId="522400249" sldId="310"/>
            <ac:spMk id="17" creationId="{5D75AA5E-D7D2-3D5B-BA22-F7E983B15055}"/>
          </ac:spMkLst>
        </pc:spChg>
        <pc:spChg chg="add del">
          <ac:chgData name="Zara Pazouki" userId="968db6691171f5fc" providerId="LiveId" clId="{A902AB18-EBC2-4A0A-B548-D72C7B8C02C5}" dt="2024-12-06T00:27:06.645" v="432" actId="21"/>
          <ac:spMkLst>
            <pc:docMk/>
            <pc:sldMk cId="522400249" sldId="310"/>
            <ac:spMk id="19" creationId="{3EC03786-A31F-214C-C137-FDC9E3763C76}"/>
          </ac:spMkLst>
        </pc:spChg>
        <pc:spChg chg="add mod">
          <ac:chgData name="Zara Pazouki" userId="968db6691171f5fc" providerId="LiveId" clId="{A902AB18-EBC2-4A0A-B548-D72C7B8C02C5}" dt="2024-12-07T04:04:35.348" v="1740" actId="20577"/>
          <ac:spMkLst>
            <pc:docMk/>
            <pc:sldMk cId="522400249" sldId="310"/>
            <ac:spMk id="20" creationId="{3EC03786-A31F-214C-C137-FDC9E3763C76}"/>
          </ac:spMkLst>
        </pc:spChg>
        <pc:spChg chg="add mod">
          <ac:chgData name="Zara Pazouki" userId="968db6691171f5fc" providerId="LiveId" clId="{A902AB18-EBC2-4A0A-B548-D72C7B8C02C5}" dt="2024-12-06T03:32:21.158" v="1614" actId="1076"/>
          <ac:spMkLst>
            <pc:docMk/>
            <pc:sldMk cId="522400249" sldId="310"/>
            <ac:spMk id="23" creationId="{DF077144-19CF-851F-56D2-11F2AF8FADD1}"/>
          </ac:spMkLst>
        </pc:spChg>
        <pc:spChg chg="add del">
          <ac:chgData name="Zara Pazouki" userId="968db6691171f5fc" providerId="LiveId" clId="{A902AB18-EBC2-4A0A-B548-D72C7B8C02C5}" dt="2024-12-06T02:12:06.286" v="932" actId="478"/>
          <ac:spMkLst>
            <pc:docMk/>
            <pc:sldMk cId="522400249" sldId="310"/>
            <ac:spMk id="26" creationId="{B4F49D48-6998-3388-0BAC-25F0D4BE2C86}"/>
          </ac:spMkLst>
        </pc:spChg>
        <pc:picChg chg="add del mod modCrop">
          <ac:chgData name="Zara Pazouki" userId="968db6691171f5fc" providerId="LiveId" clId="{A902AB18-EBC2-4A0A-B548-D72C7B8C02C5}" dt="2024-12-06T02:12:36.826" v="940" actId="478"/>
          <ac:picMkLst>
            <pc:docMk/>
            <pc:sldMk cId="522400249" sldId="310"/>
            <ac:picMk id="3" creationId="{23606DF6-3A08-FAA7-22EF-A34CDEC4020A}"/>
          </ac:picMkLst>
        </pc:picChg>
        <pc:picChg chg="del">
          <ac:chgData name="Zara Pazouki" userId="968db6691171f5fc" providerId="LiveId" clId="{A902AB18-EBC2-4A0A-B548-D72C7B8C02C5}" dt="2024-12-05T23:25:40.993" v="308" actId="478"/>
          <ac:picMkLst>
            <pc:docMk/>
            <pc:sldMk cId="522400249" sldId="310"/>
            <ac:picMk id="7" creationId="{F5BF3641-2E75-DA4B-9BC3-9F5477E7454C}"/>
          </ac:picMkLst>
        </pc:picChg>
        <pc:picChg chg="mod">
          <ac:chgData name="Zara Pazouki" userId="968db6691171f5fc" providerId="LiveId" clId="{A902AB18-EBC2-4A0A-B548-D72C7B8C02C5}" dt="2024-12-06T03:32:14.704" v="1613" actId="14100"/>
          <ac:picMkLst>
            <pc:docMk/>
            <pc:sldMk cId="522400249" sldId="310"/>
            <ac:picMk id="8" creationId="{0EB0A8A3-420E-EE1C-EF68-22F28E58CA56}"/>
          </ac:picMkLst>
        </pc:picChg>
        <pc:picChg chg="del">
          <ac:chgData name="Zara Pazouki" userId="968db6691171f5fc" providerId="LiveId" clId="{A902AB18-EBC2-4A0A-B548-D72C7B8C02C5}" dt="2024-12-05T23:25:44.066" v="311" actId="478"/>
          <ac:picMkLst>
            <pc:docMk/>
            <pc:sldMk cId="522400249" sldId="310"/>
            <ac:picMk id="13" creationId="{C11D65B7-2246-B41F-A96C-B793738E3D1D}"/>
          </ac:picMkLst>
        </pc:picChg>
        <pc:picChg chg="del">
          <ac:chgData name="Zara Pazouki" userId="968db6691171f5fc" providerId="LiveId" clId="{A902AB18-EBC2-4A0A-B548-D72C7B8C02C5}" dt="2024-12-05T23:25:41.738" v="309" actId="478"/>
          <ac:picMkLst>
            <pc:docMk/>
            <pc:sldMk cId="522400249" sldId="310"/>
            <ac:picMk id="15" creationId="{05F8F87F-D756-35B2-EAC0-5E2AEE2A7CFE}"/>
          </ac:picMkLst>
        </pc:picChg>
        <pc:picChg chg="add del mod ord">
          <ac:chgData name="Zara Pazouki" userId="968db6691171f5fc" providerId="LiveId" clId="{A902AB18-EBC2-4A0A-B548-D72C7B8C02C5}" dt="2024-12-06T02:02:29.074" v="913" actId="478"/>
          <ac:picMkLst>
            <pc:docMk/>
            <pc:sldMk cId="522400249" sldId="310"/>
            <ac:picMk id="22" creationId="{D9CBEA17-EF65-78C7-D269-4CE9BED38AA2}"/>
          </ac:picMkLst>
        </pc:picChg>
        <pc:picChg chg="add mod">
          <ac:chgData name="Zara Pazouki" userId="968db6691171f5fc" providerId="LiveId" clId="{A902AB18-EBC2-4A0A-B548-D72C7B8C02C5}" dt="2024-12-06T02:01:59.886" v="906" actId="1076"/>
          <ac:picMkLst>
            <pc:docMk/>
            <pc:sldMk cId="522400249" sldId="310"/>
            <ac:picMk id="24" creationId="{DFB58320-E26C-8FE7-290D-B319B03E1ABC}"/>
          </ac:picMkLst>
        </pc:picChg>
        <pc:picChg chg="add mod">
          <ac:chgData name="Zara Pazouki" userId="968db6691171f5fc" providerId="LiveId" clId="{A902AB18-EBC2-4A0A-B548-D72C7B8C02C5}" dt="2024-12-06T02:13:45.609" v="1000" actId="1036"/>
          <ac:picMkLst>
            <pc:docMk/>
            <pc:sldMk cId="522400249" sldId="310"/>
            <ac:picMk id="25" creationId="{A113E536-F503-A523-13E9-8FF4E4B44D8E}"/>
          </ac:picMkLst>
        </pc:picChg>
        <pc:picChg chg="add mod modCrop">
          <ac:chgData name="Zara Pazouki" userId="968db6691171f5fc" providerId="LiveId" clId="{A902AB18-EBC2-4A0A-B548-D72C7B8C02C5}" dt="2024-12-06T02:13:41.017" v="998" actId="1036"/>
          <ac:picMkLst>
            <pc:docMk/>
            <pc:sldMk cId="522400249" sldId="310"/>
            <ac:picMk id="28" creationId="{8DBECD15-84AF-149F-31A3-3B828B4A4521}"/>
          </ac:picMkLst>
        </pc:picChg>
      </pc:sldChg>
      <pc:sldChg chg="addSp delSp modSp add mod">
        <pc:chgData name="Zara Pazouki" userId="968db6691171f5fc" providerId="LiveId" clId="{A902AB18-EBC2-4A0A-B548-D72C7B8C02C5}" dt="2024-12-08T19:41:39.955" v="1829" actId="1076"/>
        <pc:sldMkLst>
          <pc:docMk/>
          <pc:sldMk cId="528949328" sldId="311"/>
        </pc:sldMkLst>
        <pc:spChg chg="add mod">
          <ac:chgData name="Zara Pazouki" userId="968db6691171f5fc" providerId="LiveId" clId="{A902AB18-EBC2-4A0A-B548-D72C7B8C02C5}" dt="2024-12-08T02:23:17.696" v="1752" actId="1076"/>
          <ac:spMkLst>
            <pc:docMk/>
            <pc:sldMk cId="528949328" sldId="311"/>
            <ac:spMk id="3" creationId="{A7D35777-EA50-7B77-37CB-3B1D8BE04C04}"/>
          </ac:spMkLst>
        </pc:spChg>
        <pc:spChg chg="del mod">
          <ac:chgData name="Zara Pazouki" userId="968db6691171f5fc" providerId="LiveId" clId="{A902AB18-EBC2-4A0A-B548-D72C7B8C02C5}" dt="2024-12-06T04:05:09.674" v="1701" actId="478"/>
          <ac:spMkLst>
            <pc:docMk/>
            <pc:sldMk cId="528949328" sldId="311"/>
            <ac:spMk id="9" creationId="{2FFBDC21-A139-5340-2740-67EB153288BF}"/>
          </ac:spMkLst>
        </pc:spChg>
        <pc:spChg chg="add mod">
          <ac:chgData name="Zara Pazouki" userId="968db6691171f5fc" providerId="LiveId" clId="{A902AB18-EBC2-4A0A-B548-D72C7B8C02C5}" dt="2024-12-08T19:41:39.955" v="1829" actId="1076"/>
          <ac:spMkLst>
            <pc:docMk/>
            <pc:sldMk cId="528949328" sldId="311"/>
            <ac:spMk id="9" creationId="{623B1459-DF75-0E0A-6BBE-380DE061732C}"/>
          </ac:spMkLst>
        </pc:spChg>
        <pc:picChg chg="add mod">
          <ac:chgData name="Zara Pazouki" userId="968db6691171f5fc" providerId="LiveId" clId="{A902AB18-EBC2-4A0A-B548-D72C7B8C02C5}" dt="2024-12-08T19:41:32.183" v="1827" actId="1076"/>
          <ac:picMkLst>
            <pc:docMk/>
            <pc:sldMk cId="528949328" sldId="311"/>
            <ac:picMk id="7" creationId="{08D6828B-0FD8-EA64-9F26-8BB8CA3BC763}"/>
          </ac:picMkLst>
        </pc:picChg>
      </pc:sldChg>
      <pc:sldChg chg="addSp modSp add mod">
        <pc:chgData name="Zara Pazouki" userId="968db6691171f5fc" providerId="LiveId" clId="{A902AB18-EBC2-4A0A-B548-D72C7B8C02C5}" dt="2024-12-07T04:11:43.486" v="1746" actId="1440"/>
        <pc:sldMkLst>
          <pc:docMk/>
          <pc:sldMk cId="1030285936" sldId="312"/>
        </pc:sldMkLst>
        <pc:spChg chg="add mod">
          <ac:chgData name="Zara Pazouki" userId="968db6691171f5fc" providerId="LiveId" clId="{A902AB18-EBC2-4A0A-B548-D72C7B8C02C5}" dt="2024-12-06T03:32:42.559" v="1616" actId="1076"/>
          <ac:spMkLst>
            <pc:docMk/>
            <pc:sldMk cId="1030285936" sldId="312"/>
            <ac:spMk id="7" creationId="{D8157243-1989-D5E6-91E5-8C64516140D5}"/>
          </ac:spMkLst>
        </pc:spChg>
        <pc:spChg chg="add mod">
          <ac:chgData name="Zara Pazouki" userId="968db6691171f5fc" providerId="LiveId" clId="{A902AB18-EBC2-4A0A-B548-D72C7B8C02C5}" dt="2024-12-06T03:32:48.592" v="1617" actId="1076"/>
          <ac:spMkLst>
            <pc:docMk/>
            <pc:sldMk cId="1030285936" sldId="312"/>
            <ac:spMk id="10" creationId="{3936C0DF-DEC7-80CE-7111-46FE9A0471C7}"/>
          </ac:spMkLst>
        </pc:spChg>
        <pc:picChg chg="add mod">
          <ac:chgData name="Zara Pazouki" userId="968db6691171f5fc" providerId="LiveId" clId="{A902AB18-EBC2-4A0A-B548-D72C7B8C02C5}" dt="2024-12-07T04:11:43.486" v="1746" actId="1440"/>
          <ac:picMkLst>
            <pc:docMk/>
            <pc:sldMk cId="1030285936" sldId="312"/>
            <ac:picMk id="3" creationId="{9C1377F1-1EB8-3BB8-0726-9810EC0144E0}"/>
          </ac:picMkLst>
        </pc:picChg>
        <pc:picChg chg="mod">
          <ac:chgData name="Zara Pazouki" userId="968db6691171f5fc" providerId="LiveId" clId="{A902AB18-EBC2-4A0A-B548-D72C7B8C02C5}" dt="2024-12-06T03:32:39.552" v="1615" actId="14100"/>
          <ac:picMkLst>
            <pc:docMk/>
            <pc:sldMk cId="1030285936" sldId="312"/>
            <ac:picMk id="8" creationId="{1C49F5E2-5221-B605-104F-C8C09A9D182C}"/>
          </ac:picMkLst>
        </pc:picChg>
      </pc:sldChg>
      <pc:sldChg chg="addSp delSp modSp add del mod">
        <pc:chgData name="Zara Pazouki" userId="968db6691171f5fc" providerId="LiveId" clId="{A902AB18-EBC2-4A0A-B548-D72C7B8C02C5}" dt="2024-12-06T02:31:35.903" v="1043" actId="47"/>
        <pc:sldMkLst>
          <pc:docMk/>
          <pc:sldMk cId="1536238564" sldId="313"/>
        </pc:sldMkLst>
        <pc:spChg chg="add mod">
          <ac:chgData name="Zara Pazouki" userId="968db6691171f5fc" providerId="LiveId" clId="{A902AB18-EBC2-4A0A-B548-D72C7B8C02C5}" dt="2024-12-06T01:54:26.487" v="778" actId="1076"/>
          <ac:spMkLst>
            <pc:docMk/>
            <pc:sldMk cId="1536238564" sldId="313"/>
            <ac:spMk id="2" creationId="{C07B06DF-0749-FC40-3F6E-83AF3B56D9DE}"/>
          </ac:spMkLst>
        </pc:spChg>
        <pc:spChg chg="add del mod">
          <ac:chgData name="Zara Pazouki" userId="968db6691171f5fc" providerId="LiveId" clId="{A902AB18-EBC2-4A0A-B548-D72C7B8C02C5}" dt="2024-12-06T02:31:01.029" v="1037" actId="478"/>
          <ac:spMkLst>
            <pc:docMk/>
            <pc:sldMk cId="1536238564" sldId="313"/>
            <ac:spMk id="3" creationId="{BBF1EE3F-BDFB-0607-0FAC-9C12DBC8CC72}"/>
          </ac:spMkLst>
        </pc:spChg>
        <pc:spChg chg="add mod">
          <ac:chgData name="Zara Pazouki" userId="968db6691171f5fc" providerId="LiveId" clId="{A902AB18-EBC2-4A0A-B548-D72C7B8C02C5}" dt="2024-12-06T02:31:17.262" v="1040" actId="1076"/>
          <ac:spMkLst>
            <pc:docMk/>
            <pc:sldMk cId="1536238564" sldId="313"/>
            <ac:spMk id="10" creationId="{EC31C134-7A68-F0E4-E4A8-F3EC08F8E9BB}"/>
          </ac:spMkLst>
        </pc:spChg>
        <pc:picChg chg="mod">
          <ac:chgData name="Zara Pazouki" userId="968db6691171f5fc" providerId="LiveId" clId="{A902AB18-EBC2-4A0A-B548-D72C7B8C02C5}" dt="2024-12-06T01:54:30.095" v="779" actId="1076"/>
          <ac:picMkLst>
            <pc:docMk/>
            <pc:sldMk cId="1536238564" sldId="313"/>
            <ac:picMk id="8" creationId="{AC807383-B5A3-A0C5-221F-37C1DD266C79}"/>
          </ac:picMkLst>
        </pc:picChg>
        <pc:picChg chg="add mod">
          <ac:chgData name="Zara Pazouki" userId="968db6691171f5fc" providerId="LiveId" clId="{A902AB18-EBC2-4A0A-B548-D72C7B8C02C5}" dt="2024-12-06T01:55:30.242" v="817" actId="1036"/>
          <ac:picMkLst>
            <pc:docMk/>
            <pc:sldMk cId="1536238564" sldId="313"/>
            <ac:picMk id="9" creationId="{B6658E52-6776-5C6D-9E01-F62506E560B4}"/>
          </ac:picMkLst>
        </pc:picChg>
      </pc:sldChg>
      <pc:sldChg chg="addSp delSp modSp add mod">
        <pc:chgData name="Zara Pazouki" userId="968db6691171f5fc" providerId="LiveId" clId="{A902AB18-EBC2-4A0A-B548-D72C7B8C02C5}" dt="2024-12-06T03:36:10.643" v="1665" actId="1076"/>
        <pc:sldMkLst>
          <pc:docMk/>
          <pc:sldMk cId="420311963" sldId="314"/>
        </pc:sldMkLst>
        <pc:spChg chg="add del">
          <ac:chgData name="Zara Pazouki" userId="968db6691171f5fc" providerId="LiveId" clId="{A902AB18-EBC2-4A0A-B548-D72C7B8C02C5}" dt="2024-12-06T02:37:44.280" v="1069" actId="478"/>
          <ac:spMkLst>
            <pc:docMk/>
            <pc:sldMk cId="420311963" sldId="314"/>
            <ac:spMk id="3" creationId="{B0E7CF31-D52E-4F6F-3C62-A8A118D65A48}"/>
          </ac:spMkLst>
        </pc:spChg>
        <pc:spChg chg="add mod">
          <ac:chgData name="Zara Pazouki" userId="968db6691171f5fc" providerId="LiveId" clId="{A902AB18-EBC2-4A0A-B548-D72C7B8C02C5}" dt="2024-12-06T02:40:22.612" v="1092" actId="1076"/>
          <ac:spMkLst>
            <pc:docMk/>
            <pc:sldMk cId="420311963" sldId="314"/>
            <ac:spMk id="9" creationId="{F01F1745-ADC3-D822-05FC-A335197FFB4E}"/>
          </ac:spMkLst>
        </pc:spChg>
        <pc:spChg chg="add mod">
          <ac:chgData name="Zara Pazouki" userId="968db6691171f5fc" providerId="LiveId" clId="{A902AB18-EBC2-4A0A-B548-D72C7B8C02C5}" dt="2024-12-06T03:36:10.643" v="1665" actId="1076"/>
          <ac:spMkLst>
            <pc:docMk/>
            <pc:sldMk cId="420311963" sldId="314"/>
            <ac:spMk id="12" creationId="{0ED02253-C388-7B6E-DC2E-19F5648091E7}"/>
          </ac:spMkLst>
        </pc:spChg>
        <pc:picChg chg="mod">
          <ac:chgData name="Zara Pazouki" userId="968db6691171f5fc" providerId="LiveId" clId="{A902AB18-EBC2-4A0A-B548-D72C7B8C02C5}" dt="2024-12-06T03:35:17.306" v="1626" actId="14100"/>
          <ac:picMkLst>
            <pc:docMk/>
            <pc:sldMk cId="420311963" sldId="314"/>
            <ac:picMk id="8" creationId="{3BD3F91D-F901-8674-841C-88C2938A17F4}"/>
          </ac:picMkLst>
        </pc:picChg>
        <pc:picChg chg="add mod">
          <ac:chgData name="Zara Pazouki" userId="968db6691171f5fc" providerId="LiveId" clId="{A902AB18-EBC2-4A0A-B548-D72C7B8C02C5}" dt="2024-12-06T02:40:25.452" v="1093" actId="1076"/>
          <ac:picMkLst>
            <pc:docMk/>
            <pc:sldMk cId="420311963" sldId="314"/>
            <ac:picMk id="11" creationId="{67F5B5DB-8218-8B36-3EBC-6AE8A69F9508}"/>
          </ac:picMkLst>
        </pc:picChg>
      </pc:sldChg>
      <pc:sldChg chg="addSp modSp add mod">
        <pc:chgData name="Zara Pazouki" userId="968db6691171f5fc" providerId="LiveId" clId="{A902AB18-EBC2-4A0A-B548-D72C7B8C02C5}" dt="2024-12-06T03:36:28.110" v="1669" actId="1076"/>
        <pc:sldMkLst>
          <pc:docMk/>
          <pc:sldMk cId="1808004314" sldId="315"/>
        </pc:sldMkLst>
        <pc:spChg chg="add mod">
          <ac:chgData name="Zara Pazouki" userId="968db6691171f5fc" providerId="LiveId" clId="{A902AB18-EBC2-4A0A-B548-D72C7B8C02C5}" dt="2024-12-06T02:42:26.503" v="1117" actId="1076"/>
          <ac:spMkLst>
            <pc:docMk/>
            <pc:sldMk cId="1808004314" sldId="315"/>
            <ac:spMk id="9" creationId="{D73E4A3F-2E8E-8E12-6DE6-7F5D38486AF3}"/>
          </ac:spMkLst>
        </pc:spChg>
        <pc:spChg chg="add mod">
          <ac:chgData name="Zara Pazouki" userId="968db6691171f5fc" providerId="LiveId" clId="{A902AB18-EBC2-4A0A-B548-D72C7B8C02C5}" dt="2024-12-06T03:36:28.110" v="1669" actId="1076"/>
          <ac:spMkLst>
            <pc:docMk/>
            <pc:sldMk cId="1808004314" sldId="315"/>
            <ac:spMk id="10" creationId="{53A40C96-5028-2718-35D7-00579EED5541}"/>
          </ac:spMkLst>
        </pc:spChg>
        <pc:picChg chg="add mod modCrop">
          <ac:chgData name="Zara Pazouki" userId="968db6691171f5fc" providerId="LiveId" clId="{A902AB18-EBC2-4A0A-B548-D72C7B8C02C5}" dt="2024-12-06T02:42:44.671" v="1118" actId="1076"/>
          <ac:picMkLst>
            <pc:docMk/>
            <pc:sldMk cId="1808004314" sldId="315"/>
            <ac:picMk id="3" creationId="{233FBE21-AF05-B80E-F8B0-7D5B7B62AB22}"/>
          </ac:picMkLst>
        </pc:picChg>
        <pc:picChg chg="mod">
          <ac:chgData name="Zara Pazouki" userId="968db6691171f5fc" providerId="LiveId" clId="{A902AB18-EBC2-4A0A-B548-D72C7B8C02C5}" dt="2024-12-06T03:36:21.156" v="1667" actId="14100"/>
          <ac:picMkLst>
            <pc:docMk/>
            <pc:sldMk cId="1808004314" sldId="315"/>
            <ac:picMk id="8" creationId="{AB2E32E2-D3D9-088C-2038-73E8E0E9C4B4}"/>
          </ac:picMkLst>
        </pc:picChg>
      </pc:sldChg>
      <pc:sldChg chg="addSp delSp modSp new mod">
        <pc:chgData name="Zara Pazouki" userId="968db6691171f5fc" providerId="LiveId" clId="{A902AB18-EBC2-4A0A-B548-D72C7B8C02C5}" dt="2024-12-08T20:54:37.396" v="1965" actId="1036"/>
        <pc:sldMkLst>
          <pc:docMk/>
          <pc:sldMk cId="1799090951" sldId="316"/>
        </pc:sldMkLst>
        <pc:spChg chg="add mod">
          <ac:chgData name="Zara Pazouki" userId="968db6691171f5fc" providerId="LiveId" clId="{A902AB18-EBC2-4A0A-B548-D72C7B8C02C5}" dt="2024-12-08T20:54:37.396" v="1965" actId="1036"/>
          <ac:spMkLst>
            <pc:docMk/>
            <pc:sldMk cId="1799090951" sldId="316"/>
            <ac:spMk id="6" creationId="{BBFA66F9-1DE5-EAA9-CBAD-354F805FF2E7}"/>
          </ac:spMkLst>
        </pc:spChg>
        <pc:picChg chg="add del mod">
          <ac:chgData name="Zara Pazouki" userId="968db6691171f5fc" providerId="LiveId" clId="{A902AB18-EBC2-4A0A-B548-D72C7B8C02C5}" dt="2024-12-08T20:23:45.753" v="1881" actId="478"/>
          <ac:picMkLst>
            <pc:docMk/>
            <pc:sldMk cId="1799090951" sldId="316"/>
            <ac:picMk id="3" creationId="{13B380C9-C7A1-1697-8C70-F490A8F373CC}"/>
          </ac:picMkLst>
        </pc:picChg>
        <pc:picChg chg="add mod">
          <ac:chgData name="Zara Pazouki" userId="968db6691171f5fc" providerId="LiveId" clId="{A902AB18-EBC2-4A0A-B548-D72C7B8C02C5}" dt="2024-12-08T20:51:45.314" v="1948" actId="1076"/>
          <ac:picMkLst>
            <pc:docMk/>
            <pc:sldMk cId="1799090951" sldId="316"/>
            <ac:picMk id="5" creationId="{40C2C198-DBCC-1838-1581-8F16F62D319C}"/>
          </ac:picMkLst>
        </pc:picChg>
        <pc:picChg chg="add mod ord">
          <ac:chgData name="Zara Pazouki" userId="968db6691171f5fc" providerId="LiveId" clId="{A902AB18-EBC2-4A0A-B548-D72C7B8C02C5}" dt="2024-12-08T20:51:26.439" v="1947" actId="14100"/>
          <ac:picMkLst>
            <pc:docMk/>
            <pc:sldMk cId="1799090951" sldId="316"/>
            <ac:picMk id="8" creationId="{4033034D-9C27-68B1-AB2E-6018350B48B1}"/>
          </ac:picMkLst>
        </pc:picChg>
      </pc:sldChg>
      <pc:sldChg chg="add del">
        <pc:chgData name="Zara Pazouki" userId="968db6691171f5fc" providerId="LiveId" clId="{A902AB18-EBC2-4A0A-B548-D72C7B8C02C5}" dt="2024-12-06T03:16:42.785" v="1351" actId="47"/>
        <pc:sldMkLst>
          <pc:docMk/>
          <pc:sldMk cId="3208871641" sldId="316"/>
        </pc:sldMkLst>
      </pc:sldChg>
      <pc:sldChg chg="add del">
        <pc:chgData name="Zara Pazouki" userId="968db6691171f5fc" providerId="LiveId" clId="{A902AB18-EBC2-4A0A-B548-D72C7B8C02C5}" dt="2024-12-06T03:16:43.980" v="1352" actId="47"/>
        <pc:sldMkLst>
          <pc:docMk/>
          <pc:sldMk cId="1585148305" sldId="317"/>
        </pc:sldMkLst>
      </pc:sldChg>
      <pc:sldChg chg="addSp delSp modSp add del mod">
        <pc:chgData name="Zara Pazouki" userId="968db6691171f5fc" providerId="LiveId" clId="{A902AB18-EBC2-4A0A-B548-D72C7B8C02C5}" dt="2024-12-06T02:48:01.858" v="1143" actId="47"/>
        <pc:sldMkLst>
          <pc:docMk/>
          <pc:sldMk cId="362605235" sldId="318"/>
        </pc:sldMkLst>
        <pc:spChg chg="add mod">
          <ac:chgData name="Zara Pazouki" userId="968db6691171f5fc" providerId="LiveId" clId="{A902AB18-EBC2-4A0A-B548-D72C7B8C02C5}" dt="2024-12-06T02:14:40.793" v="1005" actId="114"/>
          <ac:spMkLst>
            <pc:docMk/>
            <pc:sldMk cId="362605235" sldId="318"/>
            <ac:spMk id="7" creationId="{E5D12562-6C5C-1B07-F520-F716C141E379}"/>
          </ac:spMkLst>
        </pc:spChg>
        <pc:spChg chg="del">
          <ac:chgData name="Zara Pazouki" userId="968db6691171f5fc" providerId="LiveId" clId="{A902AB18-EBC2-4A0A-B548-D72C7B8C02C5}" dt="2024-12-06T02:02:17.268" v="911" actId="478"/>
          <ac:spMkLst>
            <pc:docMk/>
            <pc:sldMk cId="362605235" sldId="318"/>
            <ac:spMk id="20" creationId="{F3EB2BDA-7CB5-2FB2-A739-EB4943297DDA}"/>
          </ac:spMkLst>
        </pc:spChg>
        <pc:picChg chg="del">
          <ac:chgData name="Zara Pazouki" userId="968db6691171f5fc" providerId="LiveId" clId="{A902AB18-EBC2-4A0A-B548-D72C7B8C02C5}" dt="2024-12-06T02:02:11.387" v="910" actId="478"/>
          <ac:picMkLst>
            <pc:docMk/>
            <pc:sldMk cId="362605235" sldId="318"/>
            <ac:picMk id="22" creationId="{BAF62E6C-B7F3-3E16-99C8-87439FCC9B95}"/>
          </ac:picMkLst>
        </pc:picChg>
      </pc:sldChg>
      <pc:sldChg chg="add del">
        <pc:chgData name="Zara Pazouki" userId="968db6691171f5fc" providerId="LiveId" clId="{A902AB18-EBC2-4A0A-B548-D72C7B8C02C5}" dt="2024-12-06T00:15:37.407" v="386"/>
        <pc:sldMkLst>
          <pc:docMk/>
          <pc:sldMk cId="3922780991" sldId="318"/>
        </pc:sldMkLst>
      </pc:sldChg>
      <pc:sldMasterChg chg="delSldLayout">
        <pc:chgData name="Zara Pazouki" userId="968db6691171f5fc" providerId="LiveId" clId="{A902AB18-EBC2-4A0A-B548-D72C7B8C02C5}" dt="2024-12-08T19:41:23.073" v="1825" actId="47"/>
        <pc:sldMasterMkLst>
          <pc:docMk/>
          <pc:sldMasterMk cId="0" sldId="2147483658"/>
        </pc:sldMasterMkLst>
        <pc:sldLayoutChg chg="del">
          <pc:chgData name="Zara Pazouki" userId="968db6691171f5fc" providerId="LiveId" clId="{A902AB18-EBC2-4A0A-B548-D72C7B8C02C5}" dt="2024-12-08T19:41:23.073" v="1825" actId="47"/>
          <pc:sldLayoutMkLst>
            <pc:docMk/>
            <pc:sldMasterMk cId="0" sldId="2147483658"/>
            <pc:sldLayoutMk cId="0" sldId="21474836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1102D8-A60C-D380-6B3A-81B88601AB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9ADC1-6B59-5EF8-ABD8-5483A41A8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F6789-5D9C-4001-82A4-01C620F35D49}" type="datetimeFigureOut">
              <a:rPr lang="en-CA" smtClean="0"/>
              <a:t>2024-12-08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EB3E1-E990-3252-F153-43BFEF1460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77D5A-2C08-4C14-816F-C94722869F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68A2-C6D0-4BDF-826D-DDEF9F10DD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9846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0:25:35.5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3350 316,'25'-11,"1"1,0 1,34-7,-1 1,702-185,-695 178,-65 22,0 0,1 0,-1 0,0-1,0 1,0 0,0-1,0 1,0-1,0 0,0 1,0-1,0 0,-1 1,1-1,0 0,0 0,0 0,-1 0,1 0,-1 0,2-1,-4 1,1 0,0 0,-1 0,1 0,0 1,-1-1,1 0,-1 1,1-1,-1 1,1 0,-1-1,0 1,1 0,-1 0,-1 0,-72-7,-125 6,93 3,-1785 24,0 71,1826-93,30-3,-64 12,134-12,5-1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0:25:37.27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1,'38'21,"-26"-14,0 0,1-1,21 8,26 0,0-3,0-3,1-2,75-3,-77-1,-46-2,0 1,0 0,0 1,-1 0,24 8,-32-8,0 0,0 0,0 0,0 0,0 1,0-1,0 1,-1 0,0 0,1 1,-1-1,0 1,-1-1,1 1,-1 0,1 0,-1 0,0 0,-1 1,2 4,19 107,-6-21,4-11,3-1,4-1,3-1,4-2,71 122,-3-51,22 39,-123-188,0 0,0 1,0-1,0 0,-1 1,1-1,0 1,-1-1,1 1,-1-1,1 1,-1 0,0-1,0 1,0-1,0 1,0 0,0-1,0 1,0-1,-1 1,0 2,-8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25E92B46-41D5-573B-1299-37A2691F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>
            <a:extLst>
              <a:ext uri="{FF2B5EF4-FFF2-40B4-BE49-F238E27FC236}">
                <a16:creationId xmlns:a16="http://schemas.microsoft.com/office/drawing/2014/main" id="{79193C14-610A-EADF-EFC7-F5D2D6839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>
            <a:extLst>
              <a:ext uri="{FF2B5EF4-FFF2-40B4-BE49-F238E27FC236}">
                <a16:creationId xmlns:a16="http://schemas.microsoft.com/office/drawing/2014/main" id="{693A3329-E08F-5359-F07B-946CB628A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784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EEE810F6-4955-3949-28FF-1AB261979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>
            <a:extLst>
              <a:ext uri="{FF2B5EF4-FFF2-40B4-BE49-F238E27FC236}">
                <a16:creationId xmlns:a16="http://schemas.microsoft.com/office/drawing/2014/main" id="{8B4603DB-9F0D-D1A5-D10A-B0F79E143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>
            <a:extLst>
              <a:ext uri="{FF2B5EF4-FFF2-40B4-BE49-F238E27FC236}">
                <a16:creationId xmlns:a16="http://schemas.microsoft.com/office/drawing/2014/main" id="{31EEEFE5-AF2B-4D46-F933-702A2EC86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38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E1A25B3F-DAE9-9A92-2467-2E705E4C0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>
            <a:extLst>
              <a:ext uri="{FF2B5EF4-FFF2-40B4-BE49-F238E27FC236}">
                <a16:creationId xmlns:a16="http://schemas.microsoft.com/office/drawing/2014/main" id="{CCA08784-1A26-C194-2331-03DDD560E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>
            <a:extLst>
              <a:ext uri="{FF2B5EF4-FFF2-40B4-BE49-F238E27FC236}">
                <a16:creationId xmlns:a16="http://schemas.microsoft.com/office/drawing/2014/main" id="{E9BC1622-F6D9-833D-C285-9B5078532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133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BC383A36-803D-92E2-040C-A05D72197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45:notes">
            <a:extLst>
              <a:ext uri="{FF2B5EF4-FFF2-40B4-BE49-F238E27FC236}">
                <a16:creationId xmlns:a16="http://schemas.microsoft.com/office/drawing/2014/main" id="{C2BC626C-0466-D2EE-F459-864D0E724B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45:notes">
            <a:extLst>
              <a:ext uri="{FF2B5EF4-FFF2-40B4-BE49-F238E27FC236}">
                <a16:creationId xmlns:a16="http://schemas.microsoft.com/office/drawing/2014/main" id="{FEE44292-662D-3190-C66A-29868B2CC9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7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1427704"/>
            <a:ext cx="9155849" cy="3718952"/>
            <a:chOff x="1669785" y="210240"/>
            <a:chExt cx="3861435" cy="1568450"/>
          </a:xfrm>
        </p:grpSpPr>
        <p:sp>
          <p:nvSpPr>
            <p:cNvPr id="12" name="Google Shape;12;p2"/>
            <p:cNvSpPr/>
            <p:nvPr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A10E"/>
                </a:gs>
                <a:gs pos="31000">
                  <a:schemeClr val="accent3">
                    <a:lumMod val="40000"/>
                    <a:lumOff val="60000"/>
                  </a:scheme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3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 rot="10800000">
            <a:off x="-656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 rot="10800000">
            <a:off x="2664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7031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9600"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userDrawn="1">
  <p:cSld name="TITLE_AND_TWO_COLUMNS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0" y="0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Google Shape;49;p7"/>
          <p:cNvSpPr/>
          <p:nvPr userDrawn="1"/>
        </p:nvSpPr>
        <p:spPr>
          <a:xfrm rot="10800000">
            <a:off x="10482" y="0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-12688" y="3585323"/>
            <a:ext cx="9155849" cy="1557001"/>
            <a:chOff x="1669785" y="210240"/>
            <a:chExt cx="3861435" cy="1568450"/>
          </a:xfrm>
        </p:grpSpPr>
        <p:sp>
          <p:nvSpPr>
            <p:cNvPr id="74" name="Google Shape;74;p11"/>
            <p:cNvSpPr/>
            <p:nvPr userDrawn="1"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rgbClr val="FF866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2EC2-DD1C-0A5C-3123-F3461D789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23C87-4DA7-10B5-9414-E59C0FF59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CFF7-47DC-E744-0336-3D745BB9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BF2455F-4C96-4E72-BCEB-11B973E39D18}" type="datetimeFigureOut">
              <a:rPr lang="en-CA" smtClean="0"/>
              <a:t>2024-12-08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92584-1F9F-B91F-AB73-9BF87846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15DF7-047E-FB41-63BF-F5101C5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45416DD-BE29-45CD-B2B5-04ACD2933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88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7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192.168.2.19:8501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6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canada.ca/en/revenue-agency/services/tax/businesses/topics/e-commerce/e-commerce.html" TargetMode="External"/><Relationship Id="rId5" Type="http://schemas.openxmlformats.org/officeDocument/2006/relationships/image" Target="../media/image21.jp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blic.tableau.com/app/profile/zena.lawrence/viz/sentiment_analysis_tableau/Dashboard1#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1034250" y="1361442"/>
            <a:ext cx="7075500" cy="1513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CA" sz="4000" b="1" i="1" dirty="0">
                <a:solidFill>
                  <a:srgbClr val="DA4656"/>
                </a:solidFill>
              </a:rPr>
              <a:t>E-Commerce Sentiment Analysis</a:t>
            </a:r>
            <a:br>
              <a:rPr lang="en-CA" sz="4000" b="1" i="1" dirty="0">
                <a:solidFill>
                  <a:srgbClr val="DA4656"/>
                </a:solidFill>
              </a:rPr>
            </a:br>
            <a:r>
              <a:rPr lang="en-CA" sz="2000" b="1" i="1" dirty="0">
                <a:solidFill>
                  <a:srgbClr val="DA4656"/>
                </a:solidFill>
              </a:rPr>
              <a:t>and </a:t>
            </a:r>
            <a:br>
              <a:rPr lang="en-CA" sz="2000" b="1" i="1" dirty="0">
                <a:solidFill>
                  <a:srgbClr val="DA4656"/>
                </a:solidFill>
              </a:rPr>
            </a:br>
            <a:r>
              <a:rPr lang="en-CA" sz="2000" b="1" i="1" dirty="0">
                <a:solidFill>
                  <a:srgbClr val="DA4656"/>
                </a:solidFill>
              </a:rPr>
              <a:t>Customer Behavior Modeling</a:t>
            </a:r>
            <a:endParaRPr sz="2000" b="1" i="1" dirty="0">
              <a:solidFill>
                <a:srgbClr val="DA4656"/>
              </a:solidFill>
            </a:endParaRPr>
          </a:p>
        </p:txBody>
      </p:sp>
      <p:pic>
        <p:nvPicPr>
          <p:cNvPr id="2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AC9A4788-5C85-0F44-6756-CB54689B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26" y="4260321"/>
            <a:ext cx="3175872" cy="746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A15BB790-B4C4-F62C-411D-ABD2C8A7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>
            <a:extLst>
              <a:ext uri="{FF2B5EF4-FFF2-40B4-BE49-F238E27FC236}">
                <a16:creationId xmlns:a16="http://schemas.microsoft.com/office/drawing/2014/main" id="{5AFC9A81-A4DE-0986-4EEB-64D168515C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F754C2-D0D5-DFAA-326C-3B39EA8A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36" y="2458151"/>
            <a:ext cx="6555505" cy="2475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6124D7-3AF8-6440-2589-A01A3E0A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04" y="1079936"/>
            <a:ext cx="4953255" cy="1263715"/>
          </a:xfrm>
          <a:prstGeom prst="rect">
            <a:avLst/>
          </a:prstGeom>
        </p:spPr>
      </p:pic>
      <p:pic>
        <p:nvPicPr>
          <p:cNvPr id="2" name="Picture 1" descr="Triangular abstract background">
            <a:extLst>
              <a:ext uri="{FF2B5EF4-FFF2-40B4-BE49-F238E27FC236}">
                <a16:creationId xmlns:a16="http://schemas.microsoft.com/office/drawing/2014/main" id="{2701E670-6266-E2BB-A69E-71DD241EF2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" t="60715" r="55394" b="864"/>
          <a:stretch/>
        </p:blipFill>
        <p:spPr>
          <a:xfrm>
            <a:off x="1839191" y="319104"/>
            <a:ext cx="5465619" cy="551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8B287D-B5D8-52A5-01B6-901C07CC0CBA}"/>
              </a:ext>
            </a:extLst>
          </p:cNvPr>
          <p:cNvSpPr txBox="1"/>
          <p:nvPr/>
        </p:nvSpPr>
        <p:spPr>
          <a:xfrm>
            <a:off x="2498395" y="458928"/>
            <a:ext cx="414721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Product Price Distribution by Category</a:t>
            </a:r>
          </a:p>
        </p:txBody>
      </p:sp>
    </p:spTree>
    <p:extLst>
      <p:ext uri="{BB962C8B-B14F-4D97-AF65-F5344CB8AC3E}">
        <p14:creationId xmlns:p14="http://schemas.microsoft.com/office/powerpoint/2010/main" val="13867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7DE99-EA63-F107-976E-7572ABDD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8" y="1416544"/>
            <a:ext cx="4941720" cy="2555853"/>
          </a:xfrm>
          <a:prstGeom prst="rect">
            <a:avLst/>
          </a:prstGeom>
        </p:spPr>
      </p:pic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F10B96AC-7895-1DA4-70C8-C363249394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839190" y="374768"/>
            <a:ext cx="5465619" cy="577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4A7ECD-F15E-914B-D579-66CAE1EB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092" y="1184522"/>
            <a:ext cx="3961261" cy="2555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6F7EA-E20E-73E3-4064-A23330734EFB}"/>
              </a:ext>
            </a:extLst>
          </p:cNvPr>
          <p:cNvSpPr txBox="1"/>
          <p:nvPr/>
        </p:nvSpPr>
        <p:spPr>
          <a:xfrm>
            <a:off x="2357003" y="527058"/>
            <a:ext cx="4429991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Product Category Distribution vs. Returns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4A9EE688-A652-B39C-6695-B83E30983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8A4FF8A2-B1E8-8C24-1F7F-5B514F4C0E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" name="Picture 9" descr="Triangular abstract background">
            <a:extLst>
              <a:ext uri="{FF2B5EF4-FFF2-40B4-BE49-F238E27FC236}">
                <a16:creationId xmlns:a16="http://schemas.microsoft.com/office/drawing/2014/main" id="{4F83C6B0-C159-2D17-BD68-0EC4099B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839190" y="379994"/>
            <a:ext cx="5465619" cy="4833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467436-6B8D-0810-FAB2-A4FD46ED2555}"/>
              </a:ext>
            </a:extLst>
          </p:cNvPr>
          <p:cNvSpPr txBox="1"/>
          <p:nvPr/>
        </p:nvSpPr>
        <p:spPr>
          <a:xfrm>
            <a:off x="3074842" y="485103"/>
            <a:ext cx="2994314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j-lt"/>
              </a:rPr>
              <a:t>Purchases Based on Month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E5898-9F90-B1A0-9EBB-AEE79E4E2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17" y="1170277"/>
            <a:ext cx="3773138" cy="3741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506A77-1D72-BC73-D452-2A51B8553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96" y="1340311"/>
            <a:ext cx="3506997" cy="2862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2E657-147D-BEC8-06B2-B90033AC6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265" y="1565564"/>
            <a:ext cx="1301817" cy="25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9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 descr="Triangular abstract background">
            <a:extLst>
              <a:ext uri="{FF2B5EF4-FFF2-40B4-BE49-F238E27FC236}">
                <a16:creationId xmlns:a16="http://schemas.microsoft.com/office/drawing/2014/main" id="{0903855E-5669-119C-CBA4-D408873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842504" y="253789"/>
            <a:ext cx="5465619" cy="577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14BB9-6970-2AB1-5F0B-102BA0B64BC2}"/>
              </a:ext>
            </a:extLst>
          </p:cNvPr>
          <p:cNvSpPr txBox="1"/>
          <p:nvPr/>
        </p:nvSpPr>
        <p:spPr>
          <a:xfrm>
            <a:off x="2467898" y="373253"/>
            <a:ext cx="4208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Customer Retention VS Customer Churn </a:t>
            </a:r>
          </a:p>
        </p:txBody>
      </p:sp>
      <p:pic>
        <p:nvPicPr>
          <p:cNvPr id="6" name="Picture 5" descr="A person running away from a churn&#10;&#10;Description automatically generated">
            <a:extLst>
              <a:ext uri="{FF2B5EF4-FFF2-40B4-BE49-F238E27FC236}">
                <a16:creationId xmlns:a16="http://schemas.microsoft.com/office/drawing/2014/main" id="{F93B512F-19CB-4AC1-203F-BBE9792FFA0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6618" y="2177735"/>
            <a:ext cx="3858538" cy="1594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A hand holding a magnet with icons of people around it&#10;&#10;Description automatically generated">
            <a:extLst>
              <a:ext uri="{FF2B5EF4-FFF2-40B4-BE49-F238E27FC236}">
                <a16:creationId xmlns:a16="http://schemas.microsoft.com/office/drawing/2014/main" id="{346A3DEE-D258-6852-56F6-1CD1D18C180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282" y="1383101"/>
            <a:ext cx="2729495" cy="1594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AAAB60-CD65-5AE5-45D1-63A4D72BCBF3}"/>
              </a:ext>
            </a:extLst>
          </p:cNvPr>
          <p:cNvSpPr txBox="1"/>
          <p:nvPr/>
        </p:nvSpPr>
        <p:spPr>
          <a:xfrm>
            <a:off x="4166606" y="1500626"/>
            <a:ext cx="4588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E-commerce churn is the number of customers who stop buying from an online store</a:t>
            </a:r>
            <a:endParaRPr lang="en-CA" i="1" dirty="0">
              <a:solidFill>
                <a:schemeClr val="accent5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8D22B4-EA6A-30B3-D252-7E06F3C6453D}"/>
              </a:ext>
            </a:extLst>
          </p:cNvPr>
          <p:cNvSpPr txBox="1"/>
          <p:nvPr/>
        </p:nvSpPr>
        <p:spPr>
          <a:xfrm>
            <a:off x="-114300" y="3056948"/>
            <a:ext cx="45883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Customer retention is </a:t>
            </a:r>
            <a:r>
              <a:rPr lang="en-US" i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a company's ability to keep customers as repeat buyers and prevent them from switching to a competitor</a:t>
            </a:r>
            <a:r>
              <a:rPr lang="en-US" b="0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.</a:t>
            </a:r>
            <a:endParaRPr lang="en-CA" i="1" dirty="0">
              <a:solidFill>
                <a:schemeClr val="accent5">
                  <a:lumMod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62CE8-9642-9C4F-B69B-90DB748B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561E14B-118C-8A95-CD40-F873292C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70" y="1834647"/>
            <a:ext cx="3283736" cy="2362279"/>
          </a:xfrm>
          <a:prstGeom prst="rect">
            <a:avLst/>
          </a:prstGeom>
        </p:spPr>
      </p:pic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0AB3C3E7-1360-5946-271D-8B5F97AE6D34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07A7E806-8B5F-8E0A-1257-4E3371E4ADEF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B9F21DCA-C794-7F3B-9361-820527279BA8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3B8CDBB9-E576-1A4D-CBB7-A8F8DF8B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839190" y="253790"/>
            <a:ext cx="5465619" cy="556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6EDD8-EEDC-AA5D-DBF9-22FCAD8ECC4F}"/>
              </a:ext>
            </a:extLst>
          </p:cNvPr>
          <p:cNvSpPr txBox="1"/>
          <p:nvPr/>
        </p:nvSpPr>
        <p:spPr>
          <a:xfrm>
            <a:off x="2833665" y="407679"/>
            <a:ext cx="361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Different Types of Modeling- Churn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1F607-132C-3C97-F4CE-B58C606B05E7}"/>
              </a:ext>
            </a:extLst>
          </p:cNvPr>
          <p:cNvSpPr txBox="1"/>
          <p:nvPr/>
        </p:nvSpPr>
        <p:spPr>
          <a:xfrm>
            <a:off x="4685929" y="1047073"/>
            <a:ext cx="44580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i="1" dirty="0">
                <a:solidFill>
                  <a:schemeClr val="accent5">
                    <a:lumMod val="25000"/>
                  </a:schemeClr>
                </a:solidFill>
              </a:rPr>
              <a:t>Deep Neural Network (DNN)</a:t>
            </a:r>
          </a:p>
          <a:p>
            <a:pPr algn="ctr"/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Model for binary classification, specifically predicting </a:t>
            </a:r>
            <a:r>
              <a:rPr lang="en-US" sz="1350" b="1" i="1" dirty="0">
                <a:solidFill>
                  <a:schemeClr val="accent5">
                    <a:lumMod val="25000"/>
                  </a:schemeClr>
                </a:solidFill>
              </a:rPr>
              <a:t>churn</a:t>
            </a:r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 (whether a customer will leave or stay active).</a:t>
            </a:r>
            <a:endParaRPr lang="en-CA" sz="135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B69F2-42CA-52D4-0F31-43B4766FB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9" y="1111331"/>
            <a:ext cx="4723791" cy="30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4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0FE8811D-092D-D724-291F-599AEBCD29D7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DAABCCAA-DF96-76F3-10F7-0F18BE40FD71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B77AAE83-C2C3-5953-7903-35EFE6049848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A7C3FA92-F810-36A0-638B-3D5B2A4D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535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2F444-7BAB-F3A8-0FEE-D11EB1EED8EA}"/>
              </a:ext>
            </a:extLst>
          </p:cNvPr>
          <p:cNvSpPr txBox="1"/>
          <p:nvPr/>
        </p:nvSpPr>
        <p:spPr>
          <a:xfrm>
            <a:off x="3310976" y="352472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Improving the Modeling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53623-F8A9-60B5-DA83-52A99865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" y="1185993"/>
            <a:ext cx="6400693" cy="28689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A524E-1F42-5ED6-A586-8AC47D532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82" y="2113079"/>
            <a:ext cx="2770780" cy="24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6C610-11AB-73AC-D33A-D66B1D9A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BF88122-54F1-F57C-D66D-A2563EE7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1683626"/>
            <a:ext cx="3712829" cy="1732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EC8198A7-0BE8-17E8-20D9-85E8E9EB4C2B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9E9DB038-4975-7B2E-96F7-A24B9E1F1818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38CBC11D-6044-65B8-BF37-47B8D4B04997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4FA8AAFB-C966-2F81-729D-244548D6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839190" y="253790"/>
            <a:ext cx="5465619" cy="563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8F14A-32AA-2E23-986E-564E6CE78EEC}"/>
              </a:ext>
            </a:extLst>
          </p:cNvPr>
          <p:cNvSpPr txBox="1"/>
          <p:nvPr/>
        </p:nvSpPr>
        <p:spPr>
          <a:xfrm>
            <a:off x="268734" y="1094258"/>
            <a:ext cx="445807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i="1" dirty="0">
                <a:solidFill>
                  <a:schemeClr val="accent5">
                    <a:lumMod val="25000"/>
                  </a:schemeClr>
                </a:solidFill>
              </a:rPr>
              <a:t>Logistic Regression</a:t>
            </a:r>
          </a:p>
          <a:p>
            <a:pPr algn="ctr"/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Model</a:t>
            </a:r>
            <a:r>
              <a:rPr lang="en-US" sz="1350" b="1" i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that is a widely used linear classification.</a:t>
            </a:r>
          </a:p>
          <a:p>
            <a:pPr algn="ctr"/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It predicts the likelihood of a binary outcome.</a:t>
            </a:r>
            <a:endParaRPr lang="en-CA" sz="135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748519-AE8B-5A91-A169-47597872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88" y="3365544"/>
            <a:ext cx="2762392" cy="1187511"/>
          </a:xfrm>
          <a:prstGeom prst="rect">
            <a:avLst/>
          </a:prstGeom>
        </p:spPr>
      </p:pic>
      <p:pic>
        <p:nvPicPr>
          <p:cNvPr id="20" name="Picture 1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A844F86-61D6-A70D-C25A-A5202B25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477"/>
          <a:stretch/>
        </p:blipFill>
        <p:spPr>
          <a:xfrm>
            <a:off x="5119891" y="1020204"/>
            <a:ext cx="4022606" cy="2574984"/>
          </a:xfrm>
          <a:prstGeom prst="rect">
            <a:avLst/>
          </a:prstGeom>
        </p:spPr>
      </p:pic>
      <p:pic>
        <p:nvPicPr>
          <p:cNvPr id="22" name="Picture 21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F420E04D-2B03-9F5E-1CAD-69AA5BE54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750" y="3595188"/>
            <a:ext cx="4024745" cy="1140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8A89DE-5CDF-37B6-0CF3-9C541C4C3937}"/>
              </a:ext>
            </a:extLst>
          </p:cNvPr>
          <p:cNvSpPr txBox="1"/>
          <p:nvPr/>
        </p:nvSpPr>
        <p:spPr>
          <a:xfrm>
            <a:off x="2762100" y="364678"/>
            <a:ext cx="361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Different Types of Modeling- Churn</a:t>
            </a:r>
          </a:p>
        </p:txBody>
      </p:sp>
    </p:spTree>
    <p:extLst>
      <p:ext uri="{BB962C8B-B14F-4D97-AF65-F5344CB8AC3E}">
        <p14:creationId xmlns:p14="http://schemas.microsoft.com/office/powerpoint/2010/main" val="210835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4A47B-57A5-E26D-6A97-F78ACAAA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29275F79-707B-F588-1494-4469FA617AFA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0D449417-E201-0603-DCDE-A5B397279011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8B4122BF-DCE9-571A-AFD6-3F8D1ADB570F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0EB0A8A3-420E-EE1C-EF68-22F28E58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574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C03786-A31F-214C-C137-FDC9E3763C76}"/>
              </a:ext>
            </a:extLst>
          </p:cNvPr>
          <p:cNvSpPr txBox="1"/>
          <p:nvPr/>
        </p:nvSpPr>
        <p:spPr>
          <a:xfrm>
            <a:off x="4047630" y="1198961"/>
            <a:ext cx="48086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  <a:p>
            <a:pPr algn="ctr"/>
            <a:r>
              <a:rPr lang="en-US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machine learning algorithm used for binary classification tasks, where the goal is to predict one of two possible outcomes.</a:t>
            </a:r>
            <a:endParaRPr lang="en-CA" i="1" dirty="0">
              <a:solidFill>
                <a:schemeClr val="accent5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077144-19CF-851F-56D2-11F2AF8FADD1}"/>
              </a:ext>
            </a:extLst>
          </p:cNvPr>
          <p:cNvSpPr txBox="1"/>
          <p:nvPr/>
        </p:nvSpPr>
        <p:spPr>
          <a:xfrm>
            <a:off x="2762100" y="372976"/>
            <a:ext cx="361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Different Types of Modeling- Churn</a:t>
            </a: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113E536-F503-A523-13E9-8FF4E4B44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36" y="2523943"/>
            <a:ext cx="3425884" cy="1870364"/>
          </a:xfrm>
          <a:prstGeom prst="rect">
            <a:avLst/>
          </a:prstGeom>
        </p:spPr>
      </p:pic>
      <p:pic>
        <p:nvPicPr>
          <p:cNvPr id="28" name="Picture 27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8DBECD15-84AF-149F-31A3-3B828B4A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8" t="2134" r="5346"/>
          <a:stretch/>
        </p:blipFill>
        <p:spPr>
          <a:xfrm>
            <a:off x="914400" y="1030660"/>
            <a:ext cx="3075709" cy="33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0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86131-2564-EC21-6DD0-998166FE9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6B065E7B-C9A0-7187-FB90-A4E0000F1331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E99C8F75-5CCF-4EC0-085F-4BE9956BCFF4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8EF61D55-CE68-2C56-8E86-44637E5E0F37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1C49F5E2-5221-B605-104F-C8C09A9D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52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C1377F1-1EB8-3BB8-0726-9810EC014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7" y="1053083"/>
            <a:ext cx="3831619" cy="2873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57243-1989-D5E6-91E5-8C64516140D5}"/>
              </a:ext>
            </a:extLst>
          </p:cNvPr>
          <p:cNvSpPr txBox="1"/>
          <p:nvPr/>
        </p:nvSpPr>
        <p:spPr>
          <a:xfrm>
            <a:off x="3704098" y="363982"/>
            <a:ext cx="173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i="1" dirty="0">
                <a:solidFill>
                  <a:schemeClr val="accent5">
                    <a:lumMod val="25000"/>
                  </a:schemeClr>
                </a:solidFill>
              </a:rPr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6C0DF-DEC7-80CE-7111-46FE9A0471C7}"/>
              </a:ext>
            </a:extLst>
          </p:cNvPr>
          <p:cNvSpPr txBox="1"/>
          <p:nvPr/>
        </p:nvSpPr>
        <p:spPr>
          <a:xfrm>
            <a:off x="4010891" y="1663809"/>
            <a:ext cx="513310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accent5">
                    <a:lumMod val="25000"/>
                  </a:schemeClr>
                </a:solidFill>
              </a:rPr>
              <a:t>Evaluates a classification model's performance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accent5">
                  <a:lumMod val="25000"/>
                </a:schemeClr>
              </a:solidFill>
            </a:endParaRPr>
          </a:p>
          <a:p>
            <a:pPr algn="ctr"/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Retained (TN)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 78,485 customers correctly predicted as retained.</a:t>
            </a:r>
          </a:p>
          <a:p>
            <a:pPr algn="ctr"/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Churned (FN)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 19,661 customers incorrectly predicted as retained.</a:t>
            </a:r>
          </a:p>
          <a:p>
            <a:pPr algn="ctr"/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Churned (TP)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 370 customers correctly predicted as churned.</a:t>
            </a:r>
          </a:p>
          <a:p>
            <a:pPr algn="ctr"/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Retained (FP)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 1,484 customers incorrectly predicted as churned.</a:t>
            </a:r>
          </a:p>
          <a:p>
            <a:pPr algn="ctr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algn="ctr"/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model predicts retained customers well but struggles to identify churned customers, suggesting class imbalance or low sensitivity (recall).</a:t>
            </a:r>
          </a:p>
        </p:txBody>
      </p:sp>
    </p:spTree>
    <p:extLst>
      <p:ext uri="{BB962C8B-B14F-4D97-AF65-F5344CB8AC3E}">
        <p14:creationId xmlns:p14="http://schemas.microsoft.com/office/powerpoint/2010/main" val="103028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ECED34A-45F6-AB38-7AFF-ACA5A014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27"/>
          <a:stretch/>
        </p:blipFill>
        <p:spPr>
          <a:xfrm>
            <a:off x="0" y="900595"/>
            <a:ext cx="3633007" cy="4242905"/>
          </a:xfrm>
          <a:prstGeom prst="rect">
            <a:avLst/>
          </a:prstGeom>
        </p:spPr>
      </p:pic>
      <p:pic>
        <p:nvPicPr>
          <p:cNvPr id="9" name="Picture 8" descr="Triangular abstract background">
            <a:extLst>
              <a:ext uri="{FF2B5EF4-FFF2-40B4-BE49-F238E27FC236}">
                <a16:creationId xmlns:a16="http://schemas.microsoft.com/office/drawing/2014/main" id="{F61AAFAF-45E0-A18C-4E85-60B98F6325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720334" y="249552"/>
            <a:ext cx="5465619" cy="4916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8C853-E9F5-4D09-7287-41874C22668D}"/>
              </a:ext>
            </a:extLst>
          </p:cNvPr>
          <p:cNvSpPr txBox="1"/>
          <p:nvPr/>
        </p:nvSpPr>
        <p:spPr>
          <a:xfrm>
            <a:off x="2923717" y="326107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Modeling to predict- Revenue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7CCA4E9-436C-3619-56F2-AAFD08360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16" y="1658233"/>
            <a:ext cx="447190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Deep Neural Network (DNN)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i="1" dirty="0">
              <a:solidFill>
                <a:schemeClr val="accent5">
                  <a:lumMod val="2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</a:rPr>
              <a:t>R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egression by preprocessing the data (scaling numerical and encoding categorical features).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Splitting it into training and testing sets, training the model with mean squared error (MSE) as the loss function.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It evaluates the model's performance using metrics like MSE, MAE, and R² score on both training and test data.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37CF4FC-EE51-5597-199C-D0CD6187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098" y="1558916"/>
            <a:ext cx="1525844" cy="17238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erson with long hair and nose ring&#10;&#10;Description automatically generated">
            <a:extLst>
              <a:ext uri="{FF2B5EF4-FFF2-40B4-BE49-F238E27FC236}">
                <a16:creationId xmlns:a16="http://schemas.microsoft.com/office/drawing/2014/main" id="{DB427784-1D8C-BC92-9AA9-6F12A142D4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98" y="1539882"/>
            <a:ext cx="1540480" cy="1699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smiling at camera&#10;&#10;Description automatically generated">
            <a:extLst>
              <a:ext uri="{FF2B5EF4-FFF2-40B4-BE49-F238E27FC236}">
                <a16:creationId xmlns:a16="http://schemas.microsoft.com/office/drawing/2014/main" id="{C6E67DC4-9CFB-227A-95D9-5D5092C98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21" y="1627909"/>
            <a:ext cx="1379502" cy="16111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erson smiling at camera&#10;&#10;Description automatically generated">
            <a:extLst>
              <a:ext uri="{FF2B5EF4-FFF2-40B4-BE49-F238E27FC236}">
                <a16:creationId xmlns:a16="http://schemas.microsoft.com/office/drawing/2014/main" id="{70249619-B7C8-D97C-10FC-16D00152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488" y="1551552"/>
            <a:ext cx="1447200" cy="16976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C3D7E-D1E7-6B6D-748A-080A403BED1E}"/>
              </a:ext>
            </a:extLst>
          </p:cNvPr>
          <p:cNvSpPr txBox="1"/>
          <p:nvPr/>
        </p:nvSpPr>
        <p:spPr>
          <a:xfrm>
            <a:off x="409905" y="331740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 err="1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Anupreet</a:t>
            </a:r>
            <a:endParaRPr lang="en-CA" b="1" i="1" dirty="0">
              <a:solidFill>
                <a:schemeClr val="accent6">
                  <a:lumMod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3C17B-4E28-239B-A20C-4EBEA0FB0CDA}"/>
              </a:ext>
            </a:extLst>
          </p:cNvPr>
          <p:cNvSpPr txBox="1"/>
          <p:nvPr/>
        </p:nvSpPr>
        <p:spPr>
          <a:xfrm>
            <a:off x="2428700" y="3317405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Ashish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B67A1-836B-39AD-DE07-D625B8248997}"/>
              </a:ext>
            </a:extLst>
          </p:cNvPr>
          <p:cNvSpPr txBox="1"/>
          <p:nvPr/>
        </p:nvSpPr>
        <p:spPr>
          <a:xfrm>
            <a:off x="4260128" y="3317405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Sirisha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BE33D-B572-8A0A-1A30-C65E1ACF699B}"/>
              </a:ext>
            </a:extLst>
          </p:cNvPr>
          <p:cNvSpPr txBox="1"/>
          <p:nvPr/>
        </p:nvSpPr>
        <p:spPr>
          <a:xfrm>
            <a:off x="6072160" y="3317405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Zara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25FE2-C868-CE8C-8E0B-4EB2C44E1E80}"/>
              </a:ext>
            </a:extLst>
          </p:cNvPr>
          <p:cNvSpPr txBox="1"/>
          <p:nvPr/>
        </p:nvSpPr>
        <p:spPr>
          <a:xfrm>
            <a:off x="7830997" y="3317405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Zena</a:t>
            </a:r>
          </a:p>
        </p:txBody>
      </p:sp>
      <p:pic>
        <p:nvPicPr>
          <p:cNvPr id="18" name="Picture 17" descr="Triangular abstract background">
            <a:extLst>
              <a:ext uri="{FF2B5EF4-FFF2-40B4-BE49-F238E27FC236}">
                <a16:creationId xmlns:a16="http://schemas.microsoft.com/office/drawing/2014/main" id="{7396F537-CBB2-6D9A-9544-07DD8EB92F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" t="60715" r="55394" b="864"/>
          <a:stretch/>
        </p:blipFill>
        <p:spPr>
          <a:xfrm>
            <a:off x="1839190" y="283088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07B1C6-2398-F64F-6AC0-25DBCC0A6B5B}"/>
              </a:ext>
            </a:extLst>
          </p:cNvPr>
          <p:cNvSpPr txBox="1"/>
          <p:nvPr/>
        </p:nvSpPr>
        <p:spPr>
          <a:xfrm>
            <a:off x="2011953" y="431652"/>
            <a:ext cx="5120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Encode Sans"/>
              </a:rPr>
              <a:t>This presentation is a collaborative effort between</a:t>
            </a:r>
            <a:endParaRPr lang="en-CA" sz="1600" i="1" dirty="0">
              <a:solidFill>
                <a:schemeClr val="accent6">
                  <a:lumMod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2" name="Picture 21" descr="A person wearing a turban and sunglasses&#10;&#10;Description automatically generated">
            <a:extLst>
              <a:ext uri="{FF2B5EF4-FFF2-40B4-BE49-F238E27FC236}">
                <a16:creationId xmlns:a16="http://schemas.microsoft.com/office/drawing/2014/main" id="{7098B45D-B3FB-92FA-5E67-4DDAAF7C3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0922" y="1568966"/>
            <a:ext cx="1687576" cy="17138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C18D6-430E-3266-6AAB-664E1029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10B35F56-BDE9-5DDA-9733-C8ECE91C6CE2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3A7A1527-82E4-6F42-18FF-0D0C28B0F5AE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3D1BF32F-6E91-427B-68B1-9DB41723684B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3BD3F91D-F901-8674-841C-88C2938A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5982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F1745-ADC3-D822-05FC-A335197FFB4E}"/>
              </a:ext>
            </a:extLst>
          </p:cNvPr>
          <p:cNvSpPr txBox="1"/>
          <p:nvPr/>
        </p:nvSpPr>
        <p:spPr>
          <a:xfrm>
            <a:off x="69272" y="1286194"/>
            <a:ext cx="55418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 err="1">
                <a:solidFill>
                  <a:schemeClr val="accent5">
                    <a:lumMod val="25000"/>
                  </a:schemeClr>
                </a:solidFill>
              </a:rPr>
              <a:t>Hexbin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 Plot</a:t>
            </a:r>
          </a:p>
          <a:p>
            <a:endParaRPr lang="en-US" sz="1200" b="1" i="1" dirty="0">
              <a:solidFill>
                <a:schemeClr val="accent5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What it shows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This is a </a:t>
            </a:r>
            <a:r>
              <a:rPr lang="en-US" sz="1200" b="1" i="1" dirty="0" err="1">
                <a:solidFill>
                  <a:schemeClr val="accent5">
                    <a:lumMod val="25000"/>
                  </a:schemeClr>
                </a:solidFill>
              </a:rPr>
              <a:t>hexbin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 plot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comparing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actual revenue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(x-axis) to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predicted revenue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(y-axis).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Each hexagonal bin represents a region of density, with darker shades indicating a higher concentration of data points.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Key Insights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plot shows most of the predictions are clustered within a narrow range, especially along specific values for predicted revenue.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model seems to lack variability in predictions, as the predicted values are concentrated regardless of the actual revenue.</a:t>
            </a:r>
          </a:p>
        </p:txBody>
      </p:sp>
      <p:pic>
        <p:nvPicPr>
          <p:cNvPr id="11" name="Picture 10" descr="A graph of blue and white dots&#10;&#10;Description automatically generated with medium confidence">
            <a:extLst>
              <a:ext uri="{FF2B5EF4-FFF2-40B4-BE49-F238E27FC236}">
                <a16:creationId xmlns:a16="http://schemas.microsoft.com/office/drawing/2014/main" id="{67F5B5DB-8218-8B36-3EBC-6AE8A69F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1" y="1185993"/>
            <a:ext cx="3235036" cy="3235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D02253-C388-7B6E-DC2E-19F5648091E7}"/>
              </a:ext>
            </a:extLst>
          </p:cNvPr>
          <p:cNvSpPr txBox="1"/>
          <p:nvPr/>
        </p:nvSpPr>
        <p:spPr>
          <a:xfrm>
            <a:off x="3600470" y="383645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Reality VS Predict</a:t>
            </a:r>
          </a:p>
        </p:txBody>
      </p:sp>
    </p:spTree>
    <p:extLst>
      <p:ext uri="{BB962C8B-B14F-4D97-AF65-F5344CB8AC3E}">
        <p14:creationId xmlns:p14="http://schemas.microsoft.com/office/powerpoint/2010/main" val="420311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6C5F-EA03-E8C2-B1A0-244EEC288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59DA032A-3519-36A7-3303-817C6EA110D7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6D015189-0C04-9660-14FD-D0583FB3D65B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66ED0CBC-E01A-9339-9102-0D8EC37EAF47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AB2E32E2-D3D9-088C-2038-73E8E0E9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637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233FBE21-AF05-B80E-F8B0-7D5B7B62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2" t="3483" r="7210"/>
          <a:stretch/>
        </p:blipFill>
        <p:spPr>
          <a:xfrm>
            <a:off x="5402233" y="1653792"/>
            <a:ext cx="3581689" cy="2326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E4A3F-2E8E-8E12-6DE6-7F5D38486AF3}"/>
              </a:ext>
            </a:extLst>
          </p:cNvPr>
          <p:cNvSpPr txBox="1"/>
          <p:nvPr/>
        </p:nvSpPr>
        <p:spPr>
          <a:xfrm>
            <a:off x="58882" y="1109209"/>
            <a:ext cx="555913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Scatter Plot with Ideal Fit</a:t>
            </a:r>
          </a:p>
          <a:p>
            <a:endParaRPr lang="en-US" sz="1200" b="1" i="1" dirty="0">
              <a:solidFill>
                <a:schemeClr val="accent5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What it shows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This scatter plot compares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actual revenue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(x-axis) with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predicted revenue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(y-axis), overlaid with a red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ideal fit line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(diagonal line where predictions = actual values).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ideal fit represents perfect predictions, where every data point would lie directly on the line.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Key Insights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Most predicted values fall far from the ideal line and are concentrated within a narrow band, indicating the model is poorly capturing the true variance in actual revenue.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gap between the scattered points and the red line suggests a significant lack of accuracy in predictions.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40C96-5028-2718-35D7-00579EED5541}"/>
              </a:ext>
            </a:extLst>
          </p:cNvPr>
          <p:cNvSpPr txBox="1"/>
          <p:nvPr/>
        </p:nvSpPr>
        <p:spPr>
          <a:xfrm>
            <a:off x="3600470" y="4032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Reality VS Predict</a:t>
            </a:r>
          </a:p>
        </p:txBody>
      </p:sp>
    </p:spTree>
    <p:extLst>
      <p:ext uri="{BB962C8B-B14F-4D97-AF65-F5344CB8AC3E}">
        <p14:creationId xmlns:p14="http://schemas.microsoft.com/office/powerpoint/2010/main" val="1808004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D98518EF-C9C6-E5F7-8FAF-142C17594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on the floor with a computer&#10;&#10;Description automatically generated">
            <a:extLst>
              <a:ext uri="{FF2B5EF4-FFF2-40B4-BE49-F238E27FC236}">
                <a16:creationId xmlns:a16="http://schemas.microsoft.com/office/drawing/2014/main" id="{28F4E34D-8A22-E229-C5E5-5F256E3E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3054" y="2716146"/>
            <a:ext cx="2571046" cy="24811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5" name="Google Shape;535;p44">
            <a:extLst>
              <a:ext uri="{FF2B5EF4-FFF2-40B4-BE49-F238E27FC236}">
                <a16:creationId xmlns:a16="http://schemas.microsoft.com/office/drawing/2014/main" id="{CE07BB19-048B-7ADF-4596-10304ADE98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7" name="Picture 16" descr="Triangular abstract background">
            <a:extLst>
              <a:ext uri="{FF2B5EF4-FFF2-40B4-BE49-F238E27FC236}">
                <a16:creationId xmlns:a16="http://schemas.microsoft.com/office/drawing/2014/main" id="{727A04D1-2FEF-D0A1-3DE1-895AF343DE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690254" y="258429"/>
            <a:ext cx="5465619" cy="5862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70E32C4-7ECE-0E97-086F-5BE07A418A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605"/>
          <a:stretch/>
        </p:blipFill>
        <p:spPr>
          <a:xfrm>
            <a:off x="0" y="1350819"/>
            <a:ext cx="4350545" cy="37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EC175F-D196-D237-82A7-F83AAEA104EF}"/>
              </a:ext>
            </a:extLst>
          </p:cNvPr>
          <p:cNvSpPr txBox="1"/>
          <p:nvPr/>
        </p:nvSpPr>
        <p:spPr>
          <a:xfrm>
            <a:off x="4423063" y="1400424"/>
            <a:ext cx="3702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Defines a Flask API endpoint for predicting customer churn. It parses user input, validates it, converts the data into a numerical format, makes a prediction using a trained machine learning model, and returns a response indicating whether the customer is likely to churn or be retained.</a:t>
            </a:r>
            <a:endParaRPr lang="en-CA" sz="120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58D19-D696-D3DD-455C-9B9306CBB602}"/>
              </a:ext>
            </a:extLst>
          </p:cNvPr>
          <p:cNvSpPr txBox="1"/>
          <p:nvPr/>
        </p:nvSpPr>
        <p:spPr>
          <a:xfrm>
            <a:off x="3820823" y="385181"/>
            <a:ext cx="1502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1" dirty="0">
                <a:solidFill>
                  <a:schemeClr val="accent5">
                    <a:lumMod val="25000"/>
                  </a:schemeClr>
                </a:solidFill>
              </a:rPr>
              <a:t>Predictionbot!!!</a:t>
            </a:r>
          </a:p>
        </p:txBody>
      </p:sp>
    </p:spTree>
    <p:extLst>
      <p:ext uri="{BB962C8B-B14F-4D97-AF65-F5344CB8AC3E}">
        <p14:creationId xmlns:p14="http://schemas.microsoft.com/office/powerpoint/2010/main" val="1338987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033034D-9C27-68B1-AB2E-6018350B48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1039" y="330489"/>
            <a:ext cx="2018869" cy="24978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A975-0BB7-88F2-33CB-F3EF16AEF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 descr="A screenshot of a customer retention prediction form&#10;&#10;Description automatically generated">
            <a:extLst>
              <a:ext uri="{FF2B5EF4-FFF2-40B4-BE49-F238E27FC236}">
                <a16:creationId xmlns:a16="http://schemas.microsoft.com/office/drawing/2014/main" id="{40C2C198-DBCC-1838-1581-8F16F62D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9340" y="330489"/>
            <a:ext cx="3934283" cy="2854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ction Button: Blank 5">
            <a:hlinkClick r:id="rId4" highlightClick="1"/>
            <a:extLst>
              <a:ext uri="{FF2B5EF4-FFF2-40B4-BE49-F238E27FC236}">
                <a16:creationId xmlns:a16="http://schemas.microsoft.com/office/drawing/2014/main" id="{BBFA66F9-1DE5-EAA9-CBAD-354F805FF2E7}"/>
              </a:ext>
            </a:extLst>
          </p:cNvPr>
          <p:cNvSpPr/>
          <p:nvPr/>
        </p:nvSpPr>
        <p:spPr>
          <a:xfrm>
            <a:off x="2050471" y="2060859"/>
            <a:ext cx="1607127" cy="665018"/>
          </a:xfrm>
          <a:prstGeom prst="actionButtonBlank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>
                <a:solidFill>
                  <a:schemeClr val="accent6">
                    <a:lumMod val="75000"/>
                  </a:schemeClr>
                </a:solidFill>
              </a:rPr>
              <a:t>Let me Guess!</a:t>
            </a:r>
          </a:p>
        </p:txBody>
      </p:sp>
    </p:spTree>
    <p:extLst>
      <p:ext uri="{BB962C8B-B14F-4D97-AF65-F5344CB8AC3E}">
        <p14:creationId xmlns:p14="http://schemas.microsoft.com/office/powerpoint/2010/main" val="179909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010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A64BB-5B77-54E4-3378-8066E32A6CDE}"/>
              </a:ext>
            </a:extLst>
          </p:cNvPr>
          <p:cNvSpPr txBox="1"/>
          <p:nvPr/>
        </p:nvSpPr>
        <p:spPr>
          <a:xfrm>
            <a:off x="5378754" y="2359693"/>
            <a:ext cx="2554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chemeClr val="accent5">
                    <a:lumMod val="50000"/>
                  </a:schemeClr>
                </a:solidFill>
              </a:rPr>
              <a:t>Thank You!</a:t>
            </a:r>
            <a:endParaRPr lang="en-CA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5EE3F-654E-F18C-E8DC-00F8071DCA55}"/>
              </a:ext>
            </a:extLst>
          </p:cNvPr>
          <p:cNvSpPr txBox="1"/>
          <p:nvPr/>
        </p:nvSpPr>
        <p:spPr>
          <a:xfrm>
            <a:off x="4809129" y="1552702"/>
            <a:ext cx="341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Any Questions</a:t>
            </a:r>
          </a:p>
        </p:txBody>
      </p:sp>
      <p:pic>
        <p:nvPicPr>
          <p:cNvPr id="6" name="Picture 5" descr="A phone with a shopping cart and a receipt&#10;&#10;Description automatically generated">
            <a:extLst>
              <a:ext uri="{FF2B5EF4-FFF2-40B4-BE49-F238E27FC236}">
                <a16:creationId xmlns:a16="http://schemas.microsoft.com/office/drawing/2014/main" id="{0B8C8EE7-9F33-F2AF-5C44-3CB300B2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3" y="751951"/>
            <a:ext cx="2831116" cy="1935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n a computer screen&#10;&#10;Description automatically generated">
            <a:extLst>
              <a:ext uri="{FF2B5EF4-FFF2-40B4-BE49-F238E27FC236}">
                <a16:creationId xmlns:a16="http://schemas.microsoft.com/office/drawing/2014/main" id="{7B36B140-75AE-F1F2-9B98-14144357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944" y="2354747"/>
            <a:ext cx="2807695" cy="1498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Triangular abstract background">
            <a:extLst>
              <a:ext uri="{FF2B5EF4-FFF2-40B4-BE49-F238E27FC236}">
                <a16:creationId xmlns:a16="http://schemas.microsoft.com/office/drawing/2014/main" id="{2D410930-0C35-0D1A-8FD9-010A9BA3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988126" y="537422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990002-31FD-FA49-37A1-9F78AA427EA1}"/>
                  </a:ext>
                </a:extLst>
              </p14:cNvPr>
              <p14:cNvContentPartPr/>
              <p14:nvPr/>
            </p14:nvContentPartPr>
            <p14:xfrm>
              <a:off x="4204222" y="1999222"/>
              <a:ext cx="1582200" cy="11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990002-31FD-FA49-37A1-9F78AA427E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0222" y="1891582"/>
                <a:ext cx="16898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85B29A-651F-ECF1-63D7-20EA6611209F}"/>
                  </a:ext>
                </a:extLst>
              </p14:cNvPr>
              <p14:cNvContentPartPr/>
              <p14:nvPr/>
            </p14:nvContentPartPr>
            <p14:xfrm>
              <a:off x="8097982" y="311542"/>
              <a:ext cx="440640" cy="501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85B29A-651F-ECF1-63D7-20EA661120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3982" y="203902"/>
                <a:ext cx="548280" cy="7174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61DCCD8-8BA0-27E8-88EA-057C5E0CBDDD}"/>
              </a:ext>
            </a:extLst>
          </p:cNvPr>
          <p:cNvSpPr txBox="1"/>
          <p:nvPr/>
        </p:nvSpPr>
        <p:spPr>
          <a:xfrm>
            <a:off x="3853831" y="675403"/>
            <a:ext cx="173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i="1" dirty="0">
                <a:solidFill>
                  <a:schemeClr val="accent6">
                    <a:lumMod val="50000"/>
                  </a:schemeClr>
                </a:solidFill>
                <a:cs typeface="Arial"/>
                <a:sym typeface="Arial"/>
              </a:rPr>
              <a:t>Introduction</a:t>
            </a:r>
            <a:endParaRPr lang="en-CA" sz="18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AC982-D905-03E1-14FD-C63A092818E5}"/>
              </a:ext>
            </a:extLst>
          </p:cNvPr>
          <p:cNvSpPr txBox="1"/>
          <p:nvPr/>
        </p:nvSpPr>
        <p:spPr>
          <a:xfrm>
            <a:off x="1397575" y="1275048"/>
            <a:ext cx="6700407" cy="356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This project aims to leverage machine learning (ML) techniques to analyze customer behaviors using the provided dataset. </a:t>
            </a:r>
          </a:p>
          <a:p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We used various analytical and visualization techniques to uncover insights from collected data.</a:t>
            </a:r>
          </a:p>
          <a:p>
            <a:pPr>
              <a:spcAft>
                <a:spcPts val="600"/>
              </a:spcAft>
            </a:pPr>
            <a:r>
              <a:rPr lang="en-CA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Data would be analyzed to check: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Sentiment analysis to understand customer satisfaction</a:t>
            </a: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and</a:t>
            </a:r>
          </a:p>
          <a:p>
            <a:pPr lvl="0">
              <a:lnSpc>
                <a:spcPct val="115000"/>
              </a:lnSpc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CA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Building a recommendation system to enhance user experience and increase sales.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These objectives align with real-world applications in the e-commerce domain.</a:t>
            </a:r>
            <a:endParaRPr lang="en-CA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FA5E3869-A8D0-11DB-88FB-91A6370EC7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449" y="2955578"/>
            <a:ext cx="2368262" cy="13321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F4A50-3232-32D4-012F-EF0EFA62B9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5221" y="480526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74F1F570-A4E1-C61E-0732-627FFB11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925781" y="686497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A3F51-3C38-2BD7-77B4-10C1FAA72CC1}"/>
              </a:ext>
            </a:extLst>
          </p:cNvPr>
          <p:cNvSpPr txBox="1"/>
          <p:nvPr/>
        </p:nvSpPr>
        <p:spPr>
          <a:xfrm>
            <a:off x="3097356" y="855774"/>
            <a:ext cx="3296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Data Sources and 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3946D-B5B9-8699-C0A9-D963EC862491}"/>
              </a:ext>
            </a:extLst>
          </p:cNvPr>
          <p:cNvSpPr txBox="1"/>
          <p:nvPr/>
        </p:nvSpPr>
        <p:spPr>
          <a:xfrm>
            <a:off x="969819" y="1755249"/>
            <a:ext cx="68164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The project revolves around a detailed dataset, containing information regarding Customers, Customer’s Age, Product Categories, Product Price, Payment Methods etc.</a:t>
            </a:r>
          </a:p>
          <a:p>
            <a:endParaRPr lang="en-US" sz="1200" i="1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It is a Synthetic dataset collected from Kaggle website and big enough to consider reliable. (more than 500000 rows)</a:t>
            </a:r>
          </a:p>
          <a:p>
            <a:endParaRPr lang="en-US" sz="1200" i="1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950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5CC5C527-5EE5-DDEF-5430-8A7F4F9C9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logo with triangles&#10;&#10;Description automatically generated">
            <a:extLst>
              <a:ext uri="{FF2B5EF4-FFF2-40B4-BE49-F238E27FC236}">
                <a16:creationId xmlns:a16="http://schemas.microsoft.com/office/drawing/2014/main" id="{B95E1644-DE28-410F-023C-1FD01C60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89" t="17951" r="21404" b="15765"/>
          <a:stretch/>
        </p:blipFill>
        <p:spPr>
          <a:xfrm>
            <a:off x="1156459" y="3622233"/>
            <a:ext cx="1149927" cy="997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35" name="Google Shape;535;p44">
            <a:extLst>
              <a:ext uri="{FF2B5EF4-FFF2-40B4-BE49-F238E27FC236}">
                <a16:creationId xmlns:a16="http://schemas.microsoft.com/office/drawing/2014/main" id="{AB305F57-7AB2-1D53-51BD-1168663723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" name="Picture 16" descr="Triangular abstract background">
            <a:extLst>
              <a:ext uri="{FF2B5EF4-FFF2-40B4-BE49-F238E27FC236}">
                <a16:creationId xmlns:a16="http://schemas.microsoft.com/office/drawing/2014/main" id="{2E2DCD53-C32E-E1AB-3049-B885BE67D9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839188" y="316144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4863D-CC03-9919-1A3D-BE72EB098D83}"/>
              </a:ext>
            </a:extLst>
          </p:cNvPr>
          <p:cNvSpPr txBox="1"/>
          <p:nvPr/>
        </p:nvSpPr>
        <p:spPr>
          <a:xfrm>
            <a:off x="3800471" y="470033"/>
            <a:ext cx="154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2D40B-D585-6F54-1C50-35695809A2AA}"/>
              </a:ext>
            </a:extLst>
          </p:cNvPr>
          <p:cNvSpPr txBox="1"/>
          <p:nvPr/>
        </p:nvSpPr>
        <p:spPr>
          <a:xfrm>
            <a:off x="380997" y="1107210"/>
            <a:ext cx="29163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This project explores E-Commerce customer behavior  trends by analyzing data across multiple variables.</a:t>
            </a:r>
          </a:p>
          <a:p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sym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sym typeface="Encode Sans"/>
              </a:rPr>
              <a:t>Our team used various analytical and visualization libraries to have an acceptable insights. </a:t>
            </a:r>
          </a:p>
        </p:txBody>
      </p:sp>
      <p:pic>
        <p:nvPicPr>
          <p:cNvPr id="10" name="Picture 9" descr="A logo with a triangle and a letter&#10;&#10;Description automatically generated with medium confidence">
            <a:extLst>
              <a:ext uri="{FF2B5EF4-FFF2-40B4-BE49-F238E27FC236}">
                <a16:creationId xmlns:a16="http://schemas.microsoft.com/office/drawing/2014/main" id="{7D509038-650A-46A1-308B-DCC0009C8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028" y="3963428"/>
            <a:ext cx="1565950" cy="997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270D0D2F-3259-8A21-D90D-840EEE1AE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61" y="2840479"/>
            <a:ext cx="1721426" cy="525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group of colorful crosses&#10;&#10;Description automatically generated">
            <a:extLst>
              <a:ext uri="{FF2B5EF4-FFF2-40B4-BE49-F238E27FC236}">
                <a16:creationId xmlns:a16="http://schemas.microsoft.com/office/drawing/2014/main" id="{8ECDF498-5DE0-51AC-C539-2F572A2224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374" t="14843" r="22256" b="9260"/>
          <a:stretch/>
        </p:blipFill>
        <p:spPr>
          <a:xfrm>
            <a:off x="2169098" y="4120996"/>
            <a:ext cx="1004454" cy="896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 descr="A logo with blue and orange circles&#10;&#10;Description automatically generated">
            <a:extLst>
              <a:ext uri="{FF2B5EF4-FFF2-40B4-BE49-F238E27FC236}">
                <a16:creationId xmlns:a16="http://schemas.microsoft.com/office/drawing/2014/main" id="{368B64FF-AEAD-1CA8-D0CF-12E64CD98CD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5476" b="23457"/>
          <a:stretch/>
        </p:blipFill>
        <p:spPr>
          <a:xfrm>
            <a:off x="2306386" y="3359861"/>
            <a:ext cx="1543052" cy="787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 descr="A blue and white curved line&#10;&#10;Description automatically generated">
            <a:extLst>
              <a:ext uri="{FF2B5EF4-FFF2-40B4-BE49-F238E27FC236}">
                <a16:creationId xmlns:a16="http://schemas.microsoft.com/office/drawing/2014/main" id="{EAB232F7-E2F9-5B4F-FC22-A112521B3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48" y="3353979"/>
            <a:ext cx="1218899" cy="1218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4E9F35F2-5EC1-638A-2461-7DB80E0114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997" y="4494408"/>
            <a:ext cx="1788101" cy="510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F70064-D59E-E99A-491B-44C3B62DB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7000" y="1191490"/>
            <a:ext cx="3839247" cy="2423815"/>
          </a:xfrm>
          <a:prstGeom prst="rect">
            <a:avLst/>
          </a:prstGeom>
        </p:spPr>
      </p:pic>
      <p:pic>
        <p:nvPicPr>
          <p:cNvPr id="14" name="Picture 13" descr="A black and pink and blue dots&#10;&#10;Description automatically generated with medium confidence">
            <a:extLst>
              <a:ext uri="{FF2B5EF4-FFF2-40B4-BE49-F238E27FC236}">
                <a16:creationId xmlns:a16="http://schemas.microsoft.com/office/drawing/2014/main" id="{8C6A3D1C-4AA8-74F5-1A6E-21A515A4587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9923" r="16460"/>
          <a:stretch/>
        </p:blipFill>
        <p:spPr>
          <a:xfrm>
            <a:off x="1850857" y="2660300"/>
            <a:ext cx="1044665" cy="9195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16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E-Commerce Tools to Boost Small Businesses in 2021">
            <a:extLst>
              <a:ext uri="{FF2B5EF4-FFF2-40B4-BE49-F238E27FC236}">
                <a16:creationId xmlns:a16="http://schemas.microsoft.com/office/drawing/2014/main" id="{9EB711F1-FF34-33BA-BA7D-9ED6706E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7" y="1244920"/>
            <a:ext cx="3151043" cy="2100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" name="Google Shape;535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" name="Picture 16" descr="Triangular abstract background">
            <a:extLst>
              <a:ext uri="{FF2B5EF4-FFF2-40B4-BE49-F238E27FC236}">
                <a16:creationId xmlns:a16="http://schemas.microsoft.com/office/drawing/2014/main" id="{706FC344-3740-7DEF-A76D-246F6A8B9C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839189" y="455016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person standing in front of a white background&#10;&#10;Description automatically generated">
            <a:extLst>
              <a:ext uri="{FF2B5EF4-FFF2-40B4-BE49-F238E27FC236}">
                <a16:creationId xmlns:a16="http://schemas.microsoft.com/office/drawing/2014/main" id="{25DDF4C7-BDBD-4C6B-DCB8-B9E4D770E2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75" r="8644"/>
          <a:stretch/>
        </p:blipFill>
        <p:spPr>
          <a:xfrm>
            <a:off x="165634" y="2811641"/>
            <a:ext cx="4918365" cy="2204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83C7EF-C569-C0E2-FF49-7FC3F15246B5}"/>
              </a:ext>
            </a:extLst>
          </p:cNvPr>
          <p:cNvSpPr txBox="1"/>
          <p:nvPr/>
        </p:nvSpPr>
        <p:spPr>
          <a:xfrm>
            <a:off x="2054738" y="610104"/>
            <a:ext cx="4815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What is E-commerce and E-commerce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5A9D41-E229-FE31-B06A-778427AA5AE2}"/>
              </a:ext>
            </a:extLst>
          </p:cNvPr>
          <p:cNvSpPr txBox="1"/>
          <p:nvPr/>
        </p:nvSpPr>
        <p:spPr>
          <a:xfrm>
            <a:off x="301497" y="1886342"/>
            <a:ext cx="4814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E-commerce is the delivery of information, products, services, or payments by computer, telephone, or other automated media.</a:t>
            </a:r>
            <a:endParaRPr lang="en-CA" sz="1200" i="1" dirty="0">
              <a:solidFill>
                <a:schemeClr val="accent5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6" name="Action Button: Blank 25">
            <a:hlinkClick r:id="rId6" highlightClick="1"/>
            <a:extLst>
              <a:ext uri="{FF2B5EF4-FFF2-40B4-BE49-F238E27FC236}">
                <a16:creationId xmlns:a16="http://schemas.microsoft.com/office/drawing/2014/main" id="{F4555BBF-DBC3-D404-045E-7FCAAFBDA8AF}"/>
              </a:ext>
            </a:extLst>
          </p:cNvPr>
          <p:cNvSpPr/>
          <p:nvPr/>
        </p:nvSpPr>
        <p:spPr>
          <a:xfrm>
            <a:off x="3719945" y="2394821"/>
            <a:ext cx="742664" cy="334523"/>
          </a:xfrm>
          <a:prstGeom prst="actionButtonBlank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>
                <a:solidFill>
                  <a:schemeClr val="accent6">
                    <a:lumMod val="75000"/>
                  </a:schemeClr>
                </a:solidFill>
              </a:rPr>
              <a:t>Link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E031C6-0BA0-F699-283A-651CDE7D0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 descr="Triangular abstract background">
            <a:extLst>
              <a:ext uri="{FF2B5EF4-FFF2-40B4-BE49-F238E27FC236}">
                <a16:creationId xmlns:a16="http://schemas.microsoft.com/office/drawing/2014/main" id="{4F40D425-B7D5-73A2-6B4C-817186A5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98568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B77191-4381-6E82-18B4-28B1FD173E75}"/>
              </a:ext>
            </a:extLst>
          </p:cNvPr>
          <p:cNvSpPr txBox="1"/>
          <p:nvPr/>
        </p:nvSpPr>
        <p:spPr>
          <a:xfrm>
            <a:off x="2611582" y="485158"/>
            <a:ext cx="4585854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j-lt"/>
              </a:rPr>
              <a:t>Customer Age Distribution by Gender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CE4AD-6499-2ED9-4E79-755E8AFC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003" y="1131490"/>
            <a:ext cx="4852681" cy="2894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CBAF-1AA4-47D3-3F33-A15A9DDA682F}"/>
              </a:ext>
            </a:extLst>
          </p:cNvPr>
          <p:cNvSpPr txBox="1"/>
          <p:nvPr/>
        </p:nvSpPr>
        <p:spPr>
          <a:xfrm>
            <a:off x="178316" y="1347846"/>
            <a:ext cx="387966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Key 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The dataset shows a balanced distribution between male and female customers.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The majority of customers are in the age range of 30 to 50 years, indicating the core demographic for the business.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The distribution is consistent across genders, with slight variations at certain age groups.</a:t>
            </a:r>
          </a:p>
        </p:txBody>
      </p:sp>
    </p:spTree>
    <p:extLst>
      <p:ext uri="{BB962C8B-B14F-4D97-AF65-F5344CB8AC3E}">
        <p14:creationId xmlns:p14="http://schemas.microsoft.com/office/powerpoint/2010/main" val="400017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C657-AD63-79A7-750D-D1C8DC129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64EF7F47-8CAC-CA38-6976-653360898F7B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948D261F-DB42-C78E-D44E-E7BCC820BAD0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4CDC85E3-B056-B95F-0E87-FE484911E96F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4F14CF20-62B3-23DA-FD47-E98F3C86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D35777-EA50-7B77-37CB-3B1D8BE04C04}"/>
              </a:ext>
            </a:extLst>
          </p:cNvPr>
          <p:cNvSpPr txBox="1"/>
          <p:nvPr/>
        </p:nvSpPr>
        <p:spPr>
          <a:xfrm>
            <a:off x="3184063" y="423067"/>
            <a:ext cx="2774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i="1" dirty="0">
                <a:solidFill>
                  <a:schemeClr val="accent5">
                    <a:lumMod val="25000"/>
                  </a:schemeClr>
                </a:solidFill>
              </a:rPr>
              <a:t>Overview of the visualization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D6828B-0FD8-EA64-9F26-8BB8CA3B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78" y="1187765"/>
            <a:ext cx="5834715" cy="3009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Action Button: Blank 8">
            <a:hlinkClick r:id="rId4" highlightClick="1"/>
            <a:extLst>
              <a:ext uri="{FF2B5EF4-FFF2-40B4-BE49-F238E27FC236}">
                <a16:creationId xmlns:a16="http://schemas.microsoft.com/office/drawing/2014/main" id="{623B1459-DF75-0E0A-6BBE-380DE061732C}"/>
              </a:ext>
            </a:extLst>
          </p:cNvPr>
          <p:cNvSpPr/>
          <p:nvPr/>
        </p:nvSpPr>
        <p:spPr>
          <a:xfrm>
            <a:off x="7170771" y="2492070"/>
            <a:ext cx="1042416" cy="400552"/>
          </a:xfrm>
          <a:prstGeom prst="actionButtonBlank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>
                <a:solidFill>
                  <a:schemeClr val="accent6">
                    <a:lumMod val="75000"/>
                  </a:schemeClr>
                </a:solidFill>
              </a:rPr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52894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" name="Picture 9" descr="Triangular abstract background">
            <a:extLst>
              <a:ext uri="{FF2B5EF4-FFF2-40B4-BE49-F238E27FC236}">
                <a16:creationId xmlns:a16="http://schemas.microsoft.com/office/drawing/2014/main" id="{5CE663CD-0461-5C2D-443C-E3F25A6D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2034288" y="355277"/>
            <a:ext cx="5465619" cy="577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F35D03-3F55-84A8-4232-B2810A62C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33" y="1967951"/>
            <a:ext cx="4040947" cy="3116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30DC6-7872-91F0-903E-6D39B268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8" y="1121235"/>
            <a:ext cx="4419827" cy="2400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57B750-00F2-610C-CAB7-6DB6CE6B2E12}"/>
              </a:ext>
            </a:extLst>
          </p:cNvPr>
          <p:cNvSpPr txBox="1"/>
          <p:nvPr/>
        </p:nvSpPr>
        <p:spPr>
          <a:xfrm>
            <a:off x="2758487" y="507567"/>
            <a:ext cx="3627026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j-lt"/>
              </a:rPr>
              <a:t>Average Price Spent by Age Group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21197185-54F8-3DCC-2F85-3BC32B9D6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348" y="3853026"/>
            <a:ext cx="36237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The intensity of the color (red to light orange) correlates with the average spending amount.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2">
      <a:dk1>
        <a:srgbClr val="222222"/>
      </a:dk1>
      <a:lt1>
        <a:srgbClr val="FFFFFF"/>
      </a:lt1>
      <a:dk2>
        <a:srgbClr val="111111"/>
      </a:dk2>
      <a:lt2>
        <a:srgbClr val="E7E4DF"/>
      </a:lt2>
      <a:accent1>
        <a:srgbClr val="650000"/>
      </a:accent1>
      <a:accent2>
        <a:srgbClr val="970000"/>
      </a:accent2>
      <a:accent3>
        <a:srgbClr val="FF4646"/>
      </a:accent3>
      <a:accent4>
        <a:srgbClr val="FF8383"/>
      </a:accent4>
      <a:accent5>
        <a:srgbClr val="FFC1C1"/>
      </a:accent5>
      <a:accent6>
        <a:srgbClr val="B50019"/>
      </a:accent6>
      <a:hlink>
        <a:srgbClr val="FE5F75"/>
      </a:hlink>
      <a:folHlink>
        <a:srgbClr val="FEC9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858</Words>
  <Application>Microsoft Office PowerPoint</Application>
  <PresentationFormat>On-screen Show (16:9)</PresentationFormat>
  <Paragraphs>121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Lato Light</vt:lpstr>
      <vt:lpstr>Arial</vt:lpstr>
      <vt:lpstr>Calibri</vt:lpstr>
      <vt:lpstr>Lato</vt:lpstr>
      <vt:lpstr>Encode Sans</vt:lpstr>
      <vt:lpstr>Lato Black</vt:lpstr>
      <vt:lpstr>Symbol</vt:lpstr>
      <vt:lpstr>Silvia template</vt:lpstr>
      <vt:lpstr>E-Commerce Sentiment Analysis and  Customer Behavior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Zara Pazouki</dc:creator>
  <cp:lastModifiedBy>Zara Pazouki</cp:lastModifiedBy>
  <cp:revision>3</cp:revision>
  <dcterms:modified xsi:type="dcterms:W3CDTF">2024-12-08T20:54:45Z</dcterms:modified>
</cp:coreProperties>
</file>